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993" r:id="rId1"/>
  </p:sldMasterIdLst>
  <p:notesMasterIdLst>
    <p:notesMasterId r:id="rId13"/>
  </p:notesMasterIdLst>
  <p:handoutMasterIdLst>
    <p:handoutMasterId r:id="rId14"/>
  </p:handoutMasterIdLst>
  <p:sldIdLst>
    <p:sldId id="651" r:id="rId2"/>
    <p:sldId id="662" r:id="rId3"/>
    <p:sldId id="652" r:id="rId4"/>
    <p:sldId id="654" r:id="rId5"/>
    <p:sldId id="656" r:id="rId6"/>
    <p:sldId id="660" r:id="rId7"/>
    <p:sldId id="659" r:id="rId8"/>
    <p:sldId id="655" r:id="rId9"/>
    <p:sldId id="657" r:id="rId10"/>
    <p:sldId id="658" r:id="rId11"/>
    <p:sldId id="661" r:id="rId12"/>
  </p:sldIdLst>
  <p:sldSz cx="9144000" cy="5143500" type="screen16x9"/>
  <p:notesSz cx="7315200" cy="9601200"/>
  <p:defaultTextStyle>
    <a:defPPr>
      <a:defRPr lang="de-CH"/>
    </a:defPPr>
    <a:lvl1pPr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1pPr>
    <a:lvl2pPr marL="457189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2pPr>
    <a:lvl3pPr marL="914377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3pPr>
    <a:lvl4pPr marL="1371566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4pPr>
    <a:lvl5pPr marL="1828754" algn="l" rtl="0" eaLnBrk="0" fontAlgn="base" hangingPunct="0">
      <a:spcBef>
        <a:spcPct val="5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5pPr>
    <a:lvl6pPr marL="2285943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6pPr>
    <a:lvl7pPr marL="2743131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7pPr>
    <a:lvl8pPr marL="3200320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8pPr>
    <a:lvl9pPr marL="3657509" algn="l" defTabSz="457189" rtl="0" eaLnBrk="1" latinLnBrk="0" hangingPunct="1">
      <a:defRPr sz="1600" kern="1200">
        <a:solidFill>
          <a:schemeClr val="tx1"/>
        </a:solidFill>
        <a:latin typeface="Arial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68" userDrawn="1">
          <p15:clr>
            <a:srgbClr val="A4A3A4"/>
          </p15:clr>
        </p15:guide>
        <p15:guide id="2" orient="horz" pos="634" userDrawn="1">
          <p15:clr>
            <a:srgbClr val="A4A3A4"/>
          </p15:clr>
        </p15:guide>
        <p15:guide id="3" orient="horz" pos="2845" userDrawn="1">
          <p15:clr>
            <a:srgbClr val="A4A3A4"/>
          </p15:clr>
        </p15:guide>
        <p15:guide id="4" orient="horz" pos="838" userDrawn="1">
          <p15:clr>
            <a:srgbClr val="A4A3A4"/>
          </p15:clr>
        </p15:guide>
        <p15:guide id="5" orient="horz" pos="140" userDrawn="1">
          <p15:clr>
            <a:srgbClr val="A4A3A4"/>
          </p15:clr>
        </p15:guide>
        <p15:guide id="6" orient="horz" pos="378" userDrawn="1">
          <p15:clr>
            <a:srgbClr val="A4A3A4"/>
          </p15:clr>
        </p15:guide>
        <p15:guide id="7" orient="horz" pos="3117" userDrawn="1">
          <p15:clr>
            <a:srgbClr val="A4A3A4"/>
          </p15:clr>
        </p15:guide>
        <p15:guide id="9" pos="657" userDrawn="1">
          <p15:clr>
            <a:srgbClr val="A4A3A4"/>
          </p15:clr>
        </p15:guide>
        <p15:guide id="10" pos="5534" userDrawn="1">
          <p15:clr>
            <a:srgbClr val="A4A3A4"/>
          </p15:clr>
        </p15:guide>
        <p15:guide id="11" pos="521" userDrawn="1">
          <p15:clr>
            <a:srgbClr val="A4A3A4"/>
          </p15:clr>
        </p15:guide>
        <p15:guide id="12" pos="385" userDrawn="1">
          <p15:clr>
            <a:srgbClr val="A4A3A4"/>
          </p15:clr>
        </p15:guide>
        <p15:guide id="13" pos="1315" userDrawn="1">
          <p15:clr>
            <a:srgbClr val="A4A3A4"/>
          </p15:clr>
        </p15:guide>
        <p15:guide id="14" pos="3039" userDrawn="1">
          <p15:clr>
            <a:srgbClr val="A4A3A4"/>
          </p15:clr>
        </p15:guide>
        <p15:guide id="15" pos="31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3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33"/>
    <a:srgbClr val="010000"/>
    <a:srgbClr val="FFFFFF"/>
    <a:srgbClr val="808080"/>
    <a:srgbClr val="000000"/>
    <a:srgbClr val="FDCA00"/>
    <a:srgbClr val="EF5B00"/>
    <a:srgbClr val="C50006"/>
    <a:srgbClr val="7C204E"/>
    <a:srgbClr val="003B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7" autoAdjust="0"/>
    <p:restoredTop sz="82745" autoAdjust="0"/>
  </p:normalViewPr>
  <p:slideViewPr>
    <p:cSldViewPr snapToObjects="1">
      <p:cViewPr varScale="1">
        <p:scale>
          <a:sx n="171" d="100"/>
          <a:sy n="171" d="100"/>
        </p:scale>
        <p:origin x="1314" y="126"/>
      </p:cViewPr>
      <p:guideLst>
        <p:guide orient="horz" pos="668"/>
        <p:guide orient="horz" pos="634"/>
        <p:guide orient="horz" pos="2845"/>
        <p:guide orient="horz" pos="838"/>
        <p:guide orient="horz" pos="140"/>
        <p:guide orient="horz" pos="378"/>
        <p:guide orient="horz" pos="3117"/>
        <p:guide pos="657"/>
        <p:guide pos="5534"/>
        <p:guide pos="521"/>
        <p:guide pos="385"/>
        <p:guide pos="1315"/>
        <p:guide pos="3039"/>
        <p:guide pos="31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92" d="100"/>
          <a:sy n="92" d="100"/>
        </p:scale>
        <p:origin x="2940" y="102"/>
      </p:cViewPr>
      <p:guideLst>
        <p:guide orient="horz" pos="3024"/>
        <p:guide pos="230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170483" cy="48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7" tIns="48234" rIns="96467" bIns="48234" numCol="1" anchor="t" anchorCtr="0" compatLnSpc="1">
            <a:prstTxWarp prst="textNoShape">
              <a:avLst/>
            </a:prstTxWarp>
          </a:bodyPr>
          <a:lstStyle>
            <a:lvl1pPr defTabSz="964729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719" y="2"/>
            <a:ext cx="3170483" cy="48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7" tIns="48234" rIns="96467" bIns="48234" numCol="1" anchor="t" anchorCtr="0" compatLnSpc="1">
            <a:prstTxWarp prst="textNoShape">
              <a:avLst/>
            </a:prstTxWarp>
          </a:bodyPr>
          <a:lstStyle>
            <a:lvl1pPr algn="r" defTabSz="964729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 dirty="0">
              <a:latin typeface="+mn-lt"/>
            </a:endParaRPr>
          </a:p>
        </p:txBody>
      </p:sp>
      <p:sp>
        <p:nvSpPr>
          <p:cNvPr id="1187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120719"/>
            <a:ext cx="3170483" cy="48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7" tIns="48234" rIns="96467" bIns="48234" numCol="1" anchor="b" anchorCtr="0" compatLnSpc="1">
            <a:prstTxWarp prst="textNoShape">
              <a:avLst/>
            </a:prstTxWarp>
          </a:bodyPr>
          <a:lstStyle>
            <a:lvl1pPr defTabSz="964729">
              <a:spcBef>
                <a:spcPct val="0"/>
              </a:spcBef>
              <a:defRPr sz="1200" baseline="30000">
                <a:latin typeface="Times" charset="0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en-GB">
              <a:latin typeface="+mn-lt"/>
            </a:endParaRPr>
          </a:p>
        </p:txBody>
      </p:sp>
      <p:sp>
        <p:nvSpPr>
          <p:cNvPr id="1187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719" y="9120719"/>
            <a:ext cx="3170483" cy="48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7" tIns="48234" rIns="96467" bIns="48234" numCol="1" anchor="b" anchorCtr="0" compatLnSpc="1">
            <a:prstTxWarp prst="textNoShape">
              <a:avLst/>
            </a:prstTxWarp>
          </a:bodyPr>
          <a:lstStyle>
            <a:lvl1pPr algn="r" defTabSz="964729">
              <a:spcBef>
                <a:spcPct val="0"/>
              </a:spcBef>
              <a:defRPr sz="1200" baseline="30000">
                <a:latin typeface="Times" charset="0"/>
              </a:defRPr>
            </a:lvl1pPr>
          </a:lstStyle>
          <a:p>
            <a:pPr>
              <a:defRPr/>
            </a:pPr>
            <a:fld id="{630A188E-C926-984B-863C-48B251A81B15}" type="slidenum">
              <a:rPr lang="en-GB">
                <a:latin typeface="+mn-lt"/>
              </a:rPr>
              <a:pPr>
                <a:defRPr/>
              </a:pPr>
              <a:t>‹#›</a:t>
            </a:fld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9599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3170483" cy="48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7" tIns="48234" rIns="96467" bIns="48234" numCol="1" anchor="t" anchorCtr="0" compatLnSpc="1">
            <a:prstTxWarp prst="textNoShape">
              <a:avLst/>
            </a:prstTxWarp>
          </a:bodyPr>
          <a:lstStyle>
            <a:lvl1pPr defTabSz="964729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719" y="2"/>
            <a:ext cx="3170483" cy="48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7" tIns="48234" rIns="96467" bIns="48234" numCol="1" anchor="t" anchorCtr="0" compatLnSpc="1">
            <a:prstTxWarp prst="textNoShape">
              <a:avLst/>
            </a:prstTxWarp>
          </a:bodyPr>
          <a:lstStyle>
            <a:lvl1pPr algn="r" defTabSz="964729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0375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28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112" y="4561206"/>
            <a:ext cx="5362978" cy="4319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  <a:p>
            <a:pPr lvl="6"/>
            <a:r>
              <a:rPr lang="de-DE" noProof="0" dirty="0"/>
              <a:t>Siebte Ebene</a:t>
            </a:r>
          </a:p>
          <a:p>
            <a:pPr lvl="7"/>
            <a:r>
              <a:rPr lang="de-DE" noProof="0" dirty="0"/>
              <a:t>Achte Ebene</a:t>
            </a:r>
          </a:p>
          <a:p>
            <a:pPr lvl="8"/>
            <a:r>
              <a:rPr lang="de-DE" noProof="0" dirty="0"/>
              <a:t>Neunte Ebene</a:t>
            </a:r>
          </a:p>
        </p:txBody>
      </p:sp>
      <p:sp>
        <p:nvSpPr>
          <p:cNvPr id="1228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120719"/>
            <a:ext cx="3170483" cy="48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7" tIns="48234" rIns="96467" bIns="48234" numCol="1" anchor="b" anchorCtr="0" compatLnSpc="1">
            <a:prstTxWarp prst="textNoShape">
              <a:avLst/>
            </a:prstTxWarp>
          </a:bodyPr>
          <a:lstStyle>
            <a:lvl1pPr defTabSz="964729">
              <a:spcBef>
                <a:spcPct val="0"/>
              </a:spcBef>
              <a:defRPr sz="1000" baseline="0">
                <a:latin typeface="+mn-lt"/>
                <a:ea typeface="ヒラギノ角ゴ Pro W3" charset="-128"/>
                <a:cs typeface="ヒラギノ角ゴ Pro W3" charset="-128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228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719" y="9120719"/>
            <a:ext cx="3170483" cy="480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67" tIns="48234" rIns="96467" bIns="48234" numCol="1" anchor="b" anchorCtr="0" compatLnSpc="1">
            <a:prstTxWarp prst="textNoShape">
              <a:avLst/>
            </a:prstTxWarp>
          </a:bodyPr>
          <a:lstStyle>
            <a:lvl1pPr algn="r" defTabSz="964729">
              <a:spcBef>
                <a:spcPct val="0"/>
              </a:spcBef>
              <a:defRPr sz="1000" baseline="0">
                <a:latin typeface="+mn-lt"/>
              </a:defRPr>
            </a:lvl1pPr>
          </a:lstStyle>
          <a:p>
            <a:pPr>
              <a:defRPr/>
            </a:pPr>
            <a:fld id="{EC696245-F065-0B47-B74E-D5003861FD61}" type="slidenum">
              <a:rPr lang="de-DE" smtClean="0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614738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90486" indent="-90486" algn="l" rtl="0" eaLnBrk="0" fontAlgn="base" hangingPunct="0">
      <a:spcBef>
        <a:spcPts val="0"/>
      </a:spcBef>
      <a:spcAft>
        <a:spcPct val="0"/>
      </a:spcAft>
      <a:buFont typeface="Arial" panose="020B0604020202020204" pitchFamily="34" charset="0"/>
      <a:buChar char="•"/>
      <a:defRPr sz="1000" kern="1200" baseline="0">
        <a:solidFill>
          <a:schemeClr val="tx1"/>
        </a:solidFill>
        <a:latin typeface="+mn-lt"/>
        <a:ea typeface="ヒラギノ角ゴ Pro W3" pitchFamily="-108" charset="-128"/>
        <a:cs typeface="ヒラギノ角ゴ Pro W3" pitchFamily="-108" charset="-128"/>
      </a:defRPr>
    </a:lvl1pPr>
    <a:lvl2pPr marL="180970" indent="-92072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charset="-128"/>
        <a:cs typeface="ヒラギノ角ゴ Pro W3" charset="0"/>
      </a:defRPr>
    </a:lvl2pPr>
    <a:lvl3pPr marL="266693" indent="-85723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3pPr>
    <a:lvl4pPr marL="357179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4pPr>
    <a:lvl5pPr marL="447663" indent="-90486" algn="l" rtl="0" eaLnBrk="0" fontAlgn="base" hangingPunct="0">
      <a:spcBef>
        <a:spcPts val="0"/>
      </a:spcBef>
      <a:spcAft>
        <a:spcPct val="0"/>
      </a:spcAft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ヒラギノ角ゴ Pro W3" pitchFamily="-112" charset="-128"/>
        <a:cs typeface="ＭＳ Ｐゴシック" charset="0"/>
      </a:defRPr>
    </a:lvl5pPr>
    <a:lvl6pPr marL="538149" indent="-90486" algn="l" defTabSz="457189" rtl="0" eaLnBrk="1" latinLnBrk="0" hangingPunct="1">
      <a:buFont typeface="Symbol" panose="05050102010706020507" pitchFamily="18" charset="2"/>
      <a:buChar char="-"/>
      <a:defRPr sz="1000" kern="1200" baseline="0">
        <a:solidFill>
          <a:schemeClr val="tx1"/>
        </a:solidFill>
        <a:latin typeface="+mn-lt"/>
        <a:ea typeface="+mn-ea"/>
        <a:cs typeface="Arial" panose="020B0604020202020204" pitchFamily="34" charset="0"/>
      </a:defRPr>
    </a:lvl6pPr>
    <a:lvl7pPr marL="628635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7pPr>
    <a:lvl8pPr marL="719121" indent="-90486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8pPr>
    <a:lvl9pPr marL="806431" indent="-88898" algn="l" defTabSz="457189" rtl="0" eaLnBrk="1" latinLnBrk="0" hangingPunct="1">
      <a:buFont typeface="Symbol" panose="05050102010706020507" pitchFamily="18" charset="2"/>
      <a:buChar char="-"/>
      <a:defRPr sz="10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Demonstrate the similarity (scaling) theorem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Solution</a:t>
            </a:r>
          </a:p>
          <a:p>
            <a:pPr marL="0" indent="0">
              <a:buNone/>
            </a:pPr>
            <a:r>
              <a:rPr lang="en-US" dirty="0"/>
              <a:t>The FT scaling theorem says that if an object is larger the FT gets smaller, and </a:t>
            </a:r>
            <a:r>
              <a:rPr lang="en-US" dirty="0" err="1"/>
              <a:t>viceversa</a:t>
            </a:r>
            <a:r>
              <a:rPr lang="en-US" dirty="0"/>
              <a:t>. You can prove this by making the square larger or smaller, or by putting the camera closer or farther from the screen</a:t>
            </a:r>
          </a:p>
          <a:p>
            <a:pPr marL="0" indent="0">
              <a:buNone/>
            </a:pPr>
            <a:r>
              <a:rPr lang="en-US" dirty="0"/>
              <a:t>Make it a rectangle to see how this is manifested in the FT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44402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happens if you have two structures that are the same?</a:t>
            </a:r>
          </a:p>
          <a:p>
            <a:pPr marL="0" indent="0">
              <a:buNone/>
            </a:pPr>
            <a:r>
              <a:rPr lang="en-US" dirty="0"/>
              <a:t>Can you explain what you see?</a:t>
            </a:r>
          </a:p>
          <a:p>
            <a:pPr marL="0" indent="0">
              <a:buNone/>
            </a:pPr>
            <a:r>
              <a:rPr lang="en-US" dirty="0"/>
              <a:t>What happens if you make the dots closer, or farther apart?</a:t>
            </a:r>
          </a:p>
          <a:p>
            <a:pPr marL="0" indent="0">
              <a:buNone/>
            </a:pPr>
            <a:r>
              <a:rPr lang="en-US" dirty="0"/>
              <a:t>What is the connection to diffraction by two pinholes?</a:t>
            </a:r>
          </a:p>
          <a:p>
            <a:pPr marL="0" indent="0">
              <a:buNone/>
            </a:pPr>
            <a:r>
              <a:rPr lang="en-US" dirty="0"/>
              <a:t>What happens if you rotate the image?</a:t>
            </a:r>
          </a:p>
          <a:p>
            <a:pPr marL="0" indent="0">
              <a:buNone/>
            </a:pPr>
            <a:r>
              <a:rPr lang="en-US" dirty="0"/>
              <a:t>Can you prove the shifting theorem</a:t>
            </a:r>
          </a:p>
          <a:p>
            <a:pPr marL="0" indent="0">
              <a:buNone/>
            </a:pPr>
            <a:r>
              <a:rPr lang="en-US" dirty="0"/>
              <a:t>     Solution: Moving the objects within the camera results in no change of the FT</a:t>
            </a:r>
          </a:p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64891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happens when the “pinholes” become delta functions?</a:t>
            </a:r>
          </a:p>
          <a:p>
            <a:pPr marL="0" indent="0">
              <a:buNone/>
            </a:pPr>
            <a:r>
              <a:rPr lang="en-US" dirty="0"/>
              <a:t>Can you explain why?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67402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834296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What happens if you have an object that is infinitely repeated?</a:t>
            </a:r>
          </a:p>
          <a:p>
            <a:pPr marL="0" indent="0">
              <a:buNone/>
            </a:pPr>
            <a:r>
              <a:rPr lang="en-US" dirty="0"/>
              <a:t>This is analogous to diffraction from a crystal</a:t>
            </a:r>
          </a:p>
          <a:p>
            <a:pPr marL="0" indent="0">
              <a:buNone/>
            </a:pPr>
            <a:r>
              <a:rPr lang="en-US" dirty="0"/>
              <a:t>Why do you see peaks?</a:t>
            </a:r>
          </a:p>
        </p:txBody>
      </p:sp>
    </p:spTree>
    <p:extLst>
      <p:ext uri="{BB962C8B-B14F-4D97-AF65-F5344CB8AC3E}">
        <p14:creationId xmlns:p14="http://schemas.microsoft.com/office/powerpoint/2010/main" val="3503473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These are sine waves. Put each of the squares above in the camera.</a:t>
            </a:r>
          </a:p>
          <a:p>
            <a:pPr marL="0" indent="0">
              <a:buNone/>
            </a:pPr>
            <a:r>
              <a:rPr lang="en-US" dirty="0"/>
              <a:t>These should have a single spatial frequency. Therefore only 3 peaks should appear.</a:t>
            </a:r>
          </a:p>
          <a:p>
            <a:pPr marL="0" indent="0">
              <a:buNone/>
            </a:pPr>
            <a:r>
              <a:rPr lang="en-US" dirty="0"/>
              <a:t>However, you can see that many peaks appear in the image. Why?</a:t>
            </a:r>
          </a:p>
        </p:txBody>
      </p:sp>
    </p:spTree>
    <p:extLst>
      <p:ext uri="{BB962C8B-B14F-4D97-AF65-F5344CB8AC3E}">
        <p14:creationId xmlns:p14="http://schemas.microsoft.com/office/powerpoint/2010/main" val="1269907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See the FT of </a:t>
            </a:r>
            <a:r>
              <a:rPr lang="en-US" dirty="0" err="1"/>
              <a:t>of</a:t>
            </a:r>
            <a:r>
              <a:rPr lang="en-US" dirty="0"/>
              <a:t> the logos</a:t>
            </a:r>
          </a:p>
          <a:p>
            <a:pPr marL="0" indent="0">
              <a:buNone/>
            </a:pPr>
            <a:r>
              <a:rPr lang="en-US" dirty="0"/>
              <a:t>Zoom into the PSI logo, what is the FFT of all the dots?</a:t>
            </a:r>
          </a:p>
          <a:p>
            <a:pPr marL="0" indent="0">
              <a:buNone/>
            </a:pPr>
            <a:r>
              <a:rPr lang="en-US" dirty="0"/>
              <a:t>If you zoom a lot on the dots you will see a central blob and a ring. Why?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39977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This is a computer-generated digital hologram. The diffraction would generate a designed pattern if you illuminated with a laser. You can do that with the </a:t>
            </a:r>
            <a:r>
              <a:rPr lang="en-US" dirty="0" err="1"/>
              <a:t>FFTcamera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Can you see the image hidden in the FT?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6865441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Please find the corresponding pairs of images and FTs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66764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D07BC09-AFC4-8B04-B7F2-1B7CB826B0AC}"/>
              </a:ext>
            </a:extLst>
          </p:cNvPr>
          <p:cNvGrpSpPr/>
          <p:nvPr userDrawn="1"/>
        </p:nvGrpSpPr>
        <p:grpSpPr>
          <a:xfrm>
            <a:off x="538193" y="135211"/>
            <a:ext cx="2032488" cy="492323"/>
            <a:chOff x="323528" y="24288"/>
            <a:chExt cx="3013991" cy="730070"/>
          </a:xfrm>
        </p:grpSpPr>
        <p:pic>
          <p:nvPicPr>
            <p:cNvPr id="3" name="Grafik 12">
              <a:extLst>
                <a:ext uri="{FF2B5EF4-FFF2-40B4-BE49-F238E27FC236}">
                  <a16:creationId xmlns:a16="http://schemas.microsoft.com/office/drawing/2014/main" id="{8FCBFAAD-731A-5804-C571-6272F6267B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24288"/>
              <a:ext cx="1773825" cy="730070"/>
            </a:xfrm>
            <a:prstGeom prst="rect">
              <a:avLst/>
            </a:prstGeom>
          </p:spPr>
        </p:pic>
        <p:pic>
          <p:nvPicPr>
            <p:cNvPr id="5" name="Grafik 3">
              <a:extLst>
                <a:ext uri="{FF2B5EF4-FFF2-40B4-BE49-F238E27FC236}">
                  <a16:creationId xmlns:a16="http://schemas.microsoft.com/office/drawing/2014/main" id="{B096BB98-1915-8772-E4D5-4B8454EC76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85"/>
            <a:stretch/>
          </p:blipFill>
          <p:spPr>
            <a:xfrm>
              <a:off x="2224454" y="198164"/>
              <a:ext cx="1113065" cy="386410"/>
            </a:xfrm>
            <a:prstGeom prst="rect">
              <a:avLst/>
            </a:prstGeom>
          </p:spPr>
        </p:pic>
      </p:grpSp>
      <p:pic>
        <p:nvPicPr>
          <p:cNvPr id="7" name="Picture 6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08055E67-5076-CDDB-CCB0-75F4C10061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2652" t="23074" r="11176" b="23074"/>
          <a:stretch/>
        </p:blipFill>
        <p:spPr>
          <a:xfrm>
            <a:off x="7591759" y="190437"/>
            <a:ext cx="1020151" cy="405692"/>
          </a:xfrm>
          <a:prstGeom prst="rect">
            <a:avLst/>
          </a:prstGeom>
        </p:spPr>
      </p:pic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538011" y="3703988"/>
            <a:ext cx="8067979" cy="720081"/>
          </a:xfrm>
        </p:spPr>
        <p:txBody>
          <a:bodyPr/>
          <a:lstStyle>
            <a:lvl1pPr>
              <a:lnSpc>
                <a:spcPct val="100000"/>
              </a:lnSpc>
              <a:defRPr sz="2400">
                <a:solidFill>
                  <a:srgbClr val="686868"/>
                </a:solidFill>
                <a:latin typeface="Aptos" panose="020B0004020202020204" pitchFamily="34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/>
              <a:t>Insert the title of your </a:t>
            </a:r>
            <a:br>
              <a:rPr lang="en-GB" noProof="0" dirty="0"/>
            </a:br>
            <a:r>
              <a:rPr lang="en-GB" noProof="0" dirty="0"/>
              <a:t>presentation here</a:t>
            </a:r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538011" y="3075806"/>
            <a:ext cx="8067978" cy="458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800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200" b="1">
                <a:solidFill>
                  <a:srgbClr val="969696"/>
                </a:solidFill>
                <a:latin typeface="Aptos" panose="020B0004020202020204" pitchFamily="34" charset="0"/>
                <a:ea typeface="ヒラギノ角ゴ Pro W3" charset="0"/>
              </a:defRPr>
            </a:lvl1pPr>
          </a:lstStyle>
          <a:p>
            <a:r>
              <a:rPr lang="en-GB" noProof="0" dirty="0"/>
              <a:t>Author first and last name ::  Function  ::  Paul Scherrer Institute</a:t>
            </a:r>
            <a:br>
              <a:rPr lang="en-GB" noProof="0" dirty="0"/>
            </a:br>
            <a:r>
              <a:rPr lang="en-GB" noProof="0" dirty="0"/>
              <a:t>Second affiliation (if needed)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6515" y="4582298"/>
            <a:ext cx="6637773" cy="293383"/>
          </a:xfrm>
          <a:prstGeom prst="rect">
            <a:avLst/>
          </a:prstGeom>
        </p:spPr>
        <p:txBody>
          <a:bodyPr lIns="18000" tIns="0" rIns="0" bIns="0"/>
          <a:lstStyle>
            <a:lvl1pPr marL="0" indent="0">
              <a:buNone/>
              <a:defRPr sz="1200" b="1">
                <a:solidFill>
                  <a:srgbClr val="969696"/>
                </a:solidFill>
                <a:latin typeface="Aptos" panose="020B0004020202020204" pitchFamily="34" charset="0"/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GB" noProof="0" dirty="0"/>
              <a:t>Insert the occasion and date of your presentation here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152" y="754358"/>
            <a:ext cx="3193838" cy="2129226"/>
          </a:xfrm>
          <a:prstGeom prst="rect">
            <a:avLst/>
          </a:prstGeom>
        </p:spPr>
      </p:pic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538011" y="758713"/>
            <a:ext cx="4530276" cy="21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7CDA46-75F2-592F-157F-C1A0F6516B1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60" y="4502402"/>
            <a:ext cx="1330830" cy="3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20292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>
          <a:xfrm>
            <a:off x="538010" y="1157080"/>
            <a:ext cx="8067980" cy="3418320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1700">
                <a:latin typeface="Aptos" panose="020B0004020202020204" pitchFamily="34" charset="0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AE15B7B4-C8AE-B8F9-9167-0C477CAE43B6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538011" y="195486"/>
            <a:ext cx="6986317" cy="79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effectLst/>
              </a:rPr>
              <a:t>Slide title</a:t>
            </a:r>
            <a:endParaRPr lang="en-GB" noProof="0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7A4EED3A-F911-CEC6-BC4E-EEDE713E62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011" y="4734337"/>
            <a:ext cx="8067977" cy="3478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00">
                <a:latin typeface="Aptos" panose="020B0004020202020204" pitchFamily="34" charset="0"/>
              </a:defRPr>
            </a:lvl1pPr>
            <a:lvl2pPr>
              <a:defRPr sz="1000">
                <a:latin typeface="Aptos" panose="020B0004020202020204" pitchFamily="34" charset="0"/>
              </a:defRPr>
            </a:lvl2pPr>
            <a:lvl3pPr>
              <a:defRPr sz="1000">
                <a:latin typeface="Aptos" panose="020B0004020202020204" pitchFamily="34" charset="0"/>
              </a:defRPr>
            </a:lvl3pPr>
            <a:lvl4pPr>
              <a:defRPr sz="1000">
                <a:latin typeface="Aptos" panose="020B0004020202020204" pitchFamily="34" charset="0"/>
              </a:defRPr>
            </a:lvl4pPr>
            <a:lvl5pPr>
              <a:defRPr sz="100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</p:spTree>
    <p:extLst>
      <p:ext uri="{BB962C8B-B14F-4D97-AF65-F5344CB8AC3E}">
        <p14:creationId xmlns:p14="http://schemas.microsoft.com/office/powerpoint/2010/main" val="169867338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and grey specks&#10;&#10;Description automatically generated with medium confidence">
            <a:extLst>
              <a:ext uri="{FF2B5EF4-FFF2-40B4-BE49-F238E27FC236}">
                <a16:creationId xmlns:a16="http://schemas.microsoft.com/office/drawing/2014/main" id="{E40BA2CD-6572-5918-5769-D9E13EC635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9987" y="0"/>
            <a:ext cx="8574013" cy="5143500"/>
          </a:xfrm>
          <a:prstGeom prst="rect">
            <a:avLst/>
          </a:prstGeom>
        </p:spPr>
      </p:pic>
      <p:sp>
        <p:nvSpPr>
          <p:cNvPr id="18" name="Rectangle 8">
            <a:extLst>
              <a:ext uri="{FF2B5EF4-FFF2-40B4-BE49-F238E27FC236}">
                <a16:creationId xmlns:a16="http://schemas.microsoft.com/office/drawing/2014/main" id="{B28696CD-37E8-A212-4179-82638F047040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>
          <a:xfrm>
            <a:off x="538011" y="2453623"/>
            <a:ext cx="8067979" cy="1126239"/>
          </a:xfrm>
        </p:spPr>
        <p:txBody>
          <a:bodyPr anchor="b"/>
          <a:lstStyle>
            <a:lvl1pPr>
              <a:lnSpc>
                <a:spcPct val="100000"/>
              </a:lnSpc>
              <a:defRPr sz="3200">
                <a:solidFill>
                  <a:schemeClr val="tx1"/>
                </a:solidFill>
                <a:latin typeface="Aptos" panose="020B0004020202020204" pitchFamily="34" charset="0"/>
                <a:ea typeface="ヒラギノ角ゴ Pro W3" charset="0"/>
              </a:defRPr>
            </a:lvl1pPr>
          </a:lstStyle>
          <a:p>
            <a:pPr lvl="0"/>
            <a:r>
              <a:rPr lang="en-GB" noProof="0" dirty="0"/>
              <a:t>Section heading</a:t>
            </a:r>
          </a:p>
        </p:txBody>
      </p:sp>
      <p:sp>
        <p:nvSpPr>
          <p:cNvPr id="4" name="Textplatzhalter 11">
            <a:extLst>
              <a:ext uri="{FF2B5EF4-FFF2-40B4-BE49-F238E27FC236}">
                <a16:creationId xmlns:a16="http://schemas.microsoft.com/office/drawing/2014/main" id="{C2DB9866-52F6-8B11-4C3E-934D25AFDE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011" y="3651870"/>
            <a:ext cx="6637773" cy="29338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1">
                <a:solidFill>
                  <a:srgbClr val="686868"/>
                </a:solidFill>
                <a:latin typeface="Aptos" panose="020B0004020202020204" pitchFamily="34" charset="0"/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en-GB" noProof="0" dirty="0"/>
              <a:t>Optional subtitle</a:t>
            </a:r>
          </a:p>
        </p:txBody>
      </p:sp>
    </p:spTree>
    <p:extLst>
      <p:ext uri="{BB962C8B-B14F-4D97-AF65-F5344CB8AC3E}">
        <p14:creationId xmlns:p14="http://schemas.microsoft.com/office/powerpoint/2010/main" val="370290396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E98AB-6649-B907-56F2-647F045474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de-CH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202AC1B3-1442-6B43-FABD-07E0F18D10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011" y="4734337"/>
            <a:ext cx="8067977" cy="3478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00">
                <a:latin typeface="Aptos" panose="020B0004020202020204" pitchFamily="34" charset="0"/>
              </a:defRPr>
            </a:lvl1pPr>
            <a:lvl2pPr>
              <a:defRPr sz="1000">
                <a:latin typeface="Aptos" panose="020B0004020202020204" pitchFamily="34" charset="0"/>
              </a:defRPr>
            </a:lvl2pPr>
            <a:lvl3pPr>
              <a:defRPr sz="1000">
                <a:latin typeface="Aptos" panose="020B0004020202020204" pitchFamily="34" charset="0"/>
              </a:defRPr>
            </a:lvl3pPr>
            <a:lvl4pPr>
              <a:defRPr sz="1000">
                <a:latin typeface="Aptos" panose="020B0004020202020204" pitchFamily="34" charset="0"/>
              </a:defRPr>
            </a:lvl4pPr>
            <a:lvl5pPr>
              <a:defRPr sz="100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4" name="Inhaltsplatzhalter 7">
            <a:extLst>
              <a:ext uri="{FF2B5EF4-FFF2-40B4-BE49-F238E27FC236}">
                <a16:creationId xmlns:a16="http://schemas.microsoft.com/office/drawing/2014/main" id="{159E9285-3198-1655-427B-FEAE868A296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38011" y="1603914"/>
            <a:ext cx="3961981" cy="2971486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1700">
                <a:latin typeface="Aptos" panose="020B0004020202020204" pitchFamily="34" charset="0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281BF4-A866-AF30-08B7-BDE99FFE10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38012" y="1157080"/>
            <a:ext cx="3961980" cy="28789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Figure 1 title</a:t>
            </a:r>
            <a:endParaRPr lang="de-CH" dirty="0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48D05CD-EF1C-C230-6D40-F23A279FDF3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44007" y="1157080"/>
            <a:ext cx="3961981" cy="28789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Figure 2 title</a:t>
            </a:r>
            <a:endParaRPr lang="de-CH" dirty="0"/>
          </a:p>
        </p:txBody>
      </p:sp>
      <p:sp>
        <p:nvSpPr>
          <p:cNvPr id="9" name="Inhaltsplatzhalter 7">
            <a:extLst>
              <a:ext uri="{FF2B5EF4-FFF2-40B4-BE49-F238E27FC236}">
                <a16:creationId xmlns:a16="http://schemas.microsoft.com/office/drawing/2014/main" id="{C26745F3-1E01-96A7-AFA0-41154DECF7C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644007" y="1603913"/>
            <a:ext cx="3961981" cy="2971486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1700">
                <a:latin typeface="Aptos" panose="020B0004020202020204" pitchFamily="34" charset="0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2301713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Fig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E98AB-6649-B907-56F2-647F045474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  <a:endParaRPr lang="de-CH" dirty="0"/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B75982B5-11EE-7B77-B6B7-E09280170B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8011" y="4734337"/>
            <a:ext cx="8067977" cy="347814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1000">
                <a:latin typeface="Aptos" panose="020B0004020202020204" pitchFamily="34" charset="0"/>
              </a:defRPr>
            </a:lvl1pPr>
            <a:lvl2pPr>
              <a:defRPr sz="1000">
                <a:latin typeface="Aptos" panose="020B0004020202020204" pitchFamily="34" charset="0"/>
              </a:defRPr>
            </a:lvl2pPr>
            <a:lvl3pPr>
              <a:defRPr sz="1000">
                <a:latin typeface="Aptos" panose="020B0004020202020204" pitchFamily="34" charset="0"/>
              </a:defRPr>
            </a:lvl3pPr>
            <a:lvl4pPr>
              <a:defRPr sz="1000">
                <a:latin typeface="Aptos" panose="020B0004020202020204" pitchFamily="34" charset="0"/>
              </a:defRPr>
            </a:lvl4pPr>
            <a:lvl5pPr>
              <a:defRPr sz="1000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References</a:t>
            </a:r>
          </a:p>
        </p:txBody>
      </p:sp>
      <p:sp>
        <p:nvSpPr>
          <p:cNvPr id="15" name="Inhaltsplatzhalter 7">
            <a:extLst>
              <a:ext uri="{FF2B5EF4-FFF2-40B4-BE49-F238E27FC236}">
                <a16:creationId xmlns:a16="http://schemas.microsoft.com/office/drawing/2014/main" id="{BD0E11BA-AEF6-2128-CCAD-011C47B94E9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275999" y="1603914"/>
            <a:ext cx="2592000" cy="2971486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1700">
                <a:latin typeface="Aptos" panose="020B0004020202020204" pitchFamily="34" charset="0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A81D076D-8D2F-18DB-680B-32D772CFDC6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75999" y="1157080"/>
            <a:ext cx="2592000" cy="28789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Figure 2 title</a:t>
            </a:r>
            <a:endParaRPr lang="de-CH" dirty="0"/>
          </a:p>
        </p:txBody>
      </p:sp>
      <p:sp>
        <p:nvSpPr>
          <p:cNvPr id="17" name="Inhaltsplatzhalter 7">
            <a:extLst>
              <a:ext uri="{FF2B5EF4-FFF2-40B4-BE49-F238E27FC236}">
                <a16:creationId xmlns:a16="http://schemas.microsoft.com/office/drawing/2014/main" id="{7C0E0A4B-0BE3-3F47-2B15-D0ACDCB0D638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8011" y="1603914"/>
            <a:ext cx="2592000" cy="2971486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1700">
                <a:latin typeface="Aptos" panose="020B0004020202020204" pitchFamily="34" charset="0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6AFC2064-FD1D-7346-04C5-7A47470622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8011" y="1157080"/>
            <a:ext cx="2592000" cy="28789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Figure 1 title</a:t>
            </a:r>
            <a:endParaRPr lang="de-CH" dirty="0"/>
          </a:p>
        </p:txBody>
      </p:sp>
      <p:sp>
        <p:nvSpPr>
          <p:cNvPr id="19" name="Inhaltsplatzhalter 7">
            <a:extLst>
              <a:ext uri="{FF2B5EF4-FFF2-40B4-BE49-F238E27FC236}">
                <a16:creationId xmlns:a16="http://schemas.microsoft.com/office/drawing/2014/main" id="{5AFE2E7D-46C6-CCC9-7CF6-B023C5FB285E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6013988" y="1603914"/>
            <a:ext cx="2592000" cy="2971486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tabLst/>
              <a:defRPr sz="1700">
                <a:latin typeface="Aptos" panose="020B0004020202020204" pitchFamily="34" charset="0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Aptos" panose="020B0004020202020204" pitchFamily="34" charset="0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>
                <a:latin typeface="Aptos" panose="020B0004020202020204" pitchFamily="34" charset="0"/>
              </a:defRPr>
            </a:lvl9pPr>
          </a:lstStyle>
          <a:p>
            <a:pPr lvl="0"/>
            <a:r>
              <a:rPr lang="en-GB" noProof="0" dirty="0"/>
              <a:t>Edit master text format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6CA2AED4-8805-B7FB-5C01-12A920957E1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13988" y="1157080"/>
            <a:ext cx="2592000" cy="287895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Figure 3 title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1872778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BCAA9E5-5698-DB54-74F5-446C377A0441}"/>
              </a:ext>
            </a:extLst>
          </p:cNvPr>
          <p:cNvSpPr/>
          <p:nvPr userDrawn="1"/>
        </p:nvSpPr>
        <p:spPr bwMode="auto">
          <a:xfrm>
            <a:off x="7452320" y="123478"/>
            <a:ext cx="1656184" cy="496855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26677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054937E1-F0CC-69D0-010B-80CD917D5F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12652" t="23074" r="11176" b="23074"/>
          <a:stretch/>
        </p:blipFill>
        <p:spPr>
          <a:xfrm>
            <a:off x="7767442" y="681193"/>
            <a:ext cx="765382" cy="304376"/>
          </a:xfrm>
          <a:prstGeom prst="rect">
            <a:avLst/>
          </a:prstGeom>
        </p:spPr>
      </p:pic>
      <p:sp>
        <p:nvSpPr>
          <p:cNvPr id="1027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38011" y="195486"/>
            <a:ext cx="6986317" cy="79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CH" dirty="0">
                <a:effectLst/>
              </a:rPr>
              <a:t>Enter </a:t>
            </a:r>
            <a:r>
              <a:rPr lang="de-CH" dirty="0" err="1">
                <a:effectLst/>
              </a:rPr>
              <a:t>slide</a:t>
            </a:r>
            <a:r>
              <a:rPr lang="de-CH" dirty="0">
                <a:effectLst/>
              </a:rPr>
              <a:t> title</a:t>
            </a:r>
            <a:br>
              <a:rPr lang="de-CH" dirty="0">
                <a:effectLst/>
              </a:rPr>
            </a:br>
            <a:endParaRPr lang="en-GB" noProof="0" dirty="0"/>
          </a:p>
        </p:txBody>
      </p:sp>
      <p:sp>
        <p:nvSpPr>
          <p:cNvPr id="9" name="Foliennummernplatzhalter 13">
            <a:extLst>
              <a:ext uri="{FF2B5EF4-FFF2-40B4-BE49-F238E27FC236}">
                <a16:creationId xmlns:a16="http://schemas.microsoft.com/office/drawing/2014/main" id="{B8B3E72E-477A-341D-5C10-8A80E8210485}"/>
              </a:ext>
            </a:extLst>
          </p:cNvPr>
          <p:cNvSpPr txBox="1">
            <a:spLocks/>
          </p:cNvSpPr>
          <p:nvPr userDrawn="1"/>
        </p:nvSpPr>
        <p:spPr>
          <a:xfrm>
            <a:off x="8461201" y="4887336"/>
            <a:ext cx="648072" cy="311640"/>
          </a:xfrm>
          <a:prstGeom prst="rect">
            <a:avLst/>
          </a:prstGeom>
        </p:spPr>
        <p:txBody>
          <a:bodyPr/>
          <a:lstStyle>
            <a:defPPr>
              <a:defRPr lang="de-CH"/>
            </a:defPPr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457189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marL="914377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marL="1371566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marL="1828754" algn="l" rtl="0" eaLnBrk="0" fontAlgn="base" hangingPunct="0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2285943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2743131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3200320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3657509" algn="l" defTabSz="457189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>
              <a:defRPr/>
            </a:pPr>
            <a:fld id="{EBC07571-3134-BB4B-B83F-1A9FE18D34F3}" type="slidenum">
              <a:rPr lang="de-DE" sz="1000" smtClean="0">
                <a:latin typeface="Aptos" panose="020B0004020202020204" pitchFamily="34" charset="0"/>
              </a:rPr>
              <a:pPr algn="r">
                <a:defRPr/>
              </a:pPr>
              <a:t>‹#›</a:t>
            </a:fld>
            <a:endParaRPr lang="de-DE" sz="1000" dirty="0">
              <a:latin typeface="Aptos" panose="020B0004020202020204" pitchFamily="34" charset="0"/>
            </a:endParaRPr>
          </a:p>
        </p:txBody>
      </p:sp>
      <p:pic>
        <p:nvPicPr>
          <p:cNvPr id="5" name="Grafik 12">
            <a:extLst>
              <a:ext uri="{FF2B5EF4-FFF2-40B4-BE49-F238E27FC236}">
                <a16:creationId xmlns:a16="http://schemas.microsoft.com/office/drawing/2014/main" id="{DAAEF02F-5064-F090-3416-8CF3338CA1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880" y="247705"/>
            <a:ext cx="832944" cy="34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5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8" r:id="rId3"/>
    <p:sldLayoutId id="2147483996" r:id="rId4"/>
    <p:sldLayoutId id="2147483997" r:id="rId5"/>
    <p:sldLayoutId id="2147483999" r:id="rId6"/>
  </p:sldLayoutIdLst>
  <p:transition spd="med"/>
  <p:hf hdr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600" b="1" kern="1000" spc="0">
          <a:solidFill>
            <a:schemeClr val="tx1"/>
          </a:solidFill>
          <a:latin typeface="Aptos" panose="020B000402020202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500">
          <a:solidFill>
            <a:srgbClr val="505150"/>
          </a:solidFill>
          <a:latin typeface="Georgia" charset="0"/>
          <a:ea typeface="ヒラギノ角ゴ Pro W3" pitchFamily="-108" charset="-128"/>
          <a:cs typeface="ヒラギノ角ゴ Pro W3" pitchFamily="-108" charset="-128"/>
        </a:defRPr>
      </a:lvl5pPr>
      <a:lvl6pPr marL="457178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6pPr>
      <a:lvl7pPr marL="9143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7pPr>
      <a:lvl8pPr marL="1371532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8pPr>
      <a:lvl9pPr marL="182870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 Narrow" pitchFamily="34" charset="0"/>
        </a:defRPr>
      </a:lvl9pPr>
    </p:titleStyle>
    <p:bodyStyle>
      <a:lvl1pPr marL="0" indent="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None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355582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Font typeface="Symbol" panose="05050102010706020507" pitchFamily="18" charset="2"/>
        <a:buChar char="-"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355582" indent="18414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2000" spc="0" baseline="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717515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2000" kern="1200" spc="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4pPr>
      <a:lvl5pPr marL="895306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2000" kern="1200" spc="0" baseline="0">
          <a:solidFill>
            <a:schemeClr val="tx1"/>
          </a:solidFill>
          <a:latin typeface="+mn-lt"/>
          <a:ea typeface="+mn-ea"/>
          <a:cs typeface="ＭＳ Ｐゴシック" charset="0"/>
        </a:defRPr>
      </a:lvl5pPr>
      <a:lvl6pPr marL="1074685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2000">
          <a:solidFill>
            <a:schemeClr val="tx1"/>
          </a:solidFill>
          <a:latin typeface="+mn-lt"/>
          <a:ea typeface="+mn-ea"/>
        </a:defRPr>
      </a:lvl6pPr>
      <a:lvl7pPr marL="1257238" indent="-182554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2000">
          <a:solidFill>
            <a:schemeClr val="tx1"/>
          </a:solidFill>
          <a:latin typeface="+mn-lt"/>
          <a:ea typeface="+mn-ea"/>
        </a:defRPr>
      </a:lvl7pPr>
      <a:lvl8pPr marL="1436616" indent="-17938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2000">
          <a:solidFill>
            <a:schemeClr val="tx1"/>
          </a:solidFill>
          <a:latin typeface="+mn-lt"/>
          <a:ea typeface="+mn-ea"/>
        </a:defRPr>
      </a:lvl8pPr>
      <a:lvl9pPr marL="1614408" indent="-177792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buFont typeface="Symbol" panose="05050102010706020507" pitchFamily="18" charset="2"/>
        <a:buChar char="-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14E67DD-DEBC-1FB7-8F0E-28DDB954A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FFTcamera</a:t>
            </a:r>
            <a:r>
              <a:rPr lang="en-US" dirty="0"/>
              <a:t> material</a:t>
            </a:r>
            <a:endParaRPr lang="de-CH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DED3FF6-AAF7-CD99-A56C-3B090B7EA60B}"/>
              </a:ext>
            </a:extLst>
          </p:cNvPr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GB" sz="1400" dirty="0"/>
              <a:t>Manuel Guizar-Sicairos</a:t>
            </a:r>
            <a:r>
              <a:rPr lang="en-GB" sz="1400" noProof="0" dirty="0"/>
              <a:t>  ::  Head of the Computational X-ray Imaging group ::  Paul Scherrer Institute</a:t>
            </a:r>
          </a:p>
          <a:p>
            <a:r>
              <a:rPr lang="en-GB" sz="1400" dirty="0"/>
              <a:t>Associate Professor :: </a:t>
            </a:r>
            <a:r>
              <a:rPr lang="fr-FR" sz="1400" dirty="0"/>
              <a:t>École Polytechnique Fédérale de Lausanne</a:t>
            </a:r>
            <a:endParaRPr lang="en-GB" sz="1400" noProof="0" dirty="0"/>
          </a:p>
          <a:p>
            <a:endParaRPr lang="de-C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CE72719-10E8-BAE0-EDC8-DFBED3F617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PHYS-715	Physical Optics and Advanced Imaging</a:t>
            </a:r>
          </a:p>
        </p:txBody>
      </p:sp>
    </p:spTree>
    <p:extLst>
      <p:ext uri="{BB962C8B-B14F-4D97-AF65-F5344CB8AC3E}">
        <p14:creationId xmlns:p14="http://schemas.microsoft.com/office/powerpoint/2010/main" val="71703513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8630A8-F5F4-DB96-2D89-B85E031496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98394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F4C58FD1-F7BF-135E-A8CF-D88BB57EFE5C}"/>
              </a:ext>
            </a:extLst>
          </p:cNvPr>
          <p:cNvGrpSpPr/>
          <p:nvPr/>
        </p:nvGrpSpPr>
        <p:grpSpPr>
          <a:xfrm>
            <a:off x="185083" y="413787"/>
            <a:ext cx="8878384" cy="4318673"/>
            <a:chOff x="185083" y="413787"/>
            <a:chExt cx="8878384" cy="4318673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8C2A2ED-F69D-F113-DF72-A654AB2EA1DE}"/>
                </a:ext>
              </a:extLst>
            </p:cNvPr>
            <p:cNvGrpSpPr/>
            <p:nvPr/>
          </p:nvGrpSpPr>
          <p:grpSpPr>
            <a:xfrm>
              <a:off x="185083" y="413787"/>
              <a:ext cx="8651678" cy="1435502"/>
              <a:chOff x="185083" y="117683"/>
              <a:chExt cx="8651678" cy="1435502"/>
            </a:xfrm>
          </p:grpSpPr>
          <p:pic>
            <p:nvPicPr>
              <p:cNvPr id="15" name="Picture 14" descr="A logo with white dots&#10;&#10;Description automatically generated">
                <a:extLst>
                  <a:ext uri="{FF2B5EF4-FFF2-40B4-BE49-F238E27FC236}">
                    <a16:creationId xmlns:a16="http://schemas.microsoft.com/office/drawing/2014/main" id="{9302D8EB-4A25-1DEC-263D-D68D4D5C64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0665" t="6823" r="17232" b="10173"/>
              <a:stretch/>
            </p:blipFill>
            <p:spPr>
              <a:xfrm>
                <a:off x="7413433" y="121903"/>
                <a:ext cx="1423328" cy="1425713"/>
              </a:xfrm>
              <a:prstGeom prst="rect">
                <a:avLst/>
              </a:prstGeom>
            </p:spPr>
          </p:pic>
          <p:pic>
            <p:nvPicPr>
              <p:cNvPr id="21" name="Picture 20" descr="A person in a garment&#10;&#10;Description automatically generated">
                <a:extLst>
                  <a:ext uri="{FF2B5EF4-FFF2-40B4-BE49-F238E27FC236}">
                    <a16:creationId xmlns:a16="http://schemas.microsoft.com/office/drawing/2014/main" id="{6EB18B2B-56A9-FA81-4034-DB75FCC5D79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0874" t="6823" r="17232" b="10450"/>
              <a:stretch/>
            </p:blipFill>
            <p:spPr>
              <a:xfrm>
                <a:off x="5960331" y="117683"/>
                <a:ext cx="1418560" cy="1420945"/>
              </a:xfrm>
              <a:prstGeom prst="rect">
                <a:avLst/>
              </a:prstGeom>
            </p:spPr>
          </p:pic>
          <p:pic>
            <p:nvPicPr>
              <p:cNvPr id="25" name="Picture 24" descr="A zebra walking on the ground&#10;&#10;Description automatically generated">
                <a:extLst>
                  <a:ext uri="{FF2B5EF4-FFF2-40B4-BE49-F238E27FC236}">
                    <a16:creationId xmlns:a16="http://schemas.microsoft.com/office/drawing/2014/main" id="{651BD363-0FCB-170D-6C49-1B53A4D2021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0874" t="6962" r="17232" b="10311"/>
              <a:stretch/>
            </p:blipFill>
            <p:spPr>
              <a:xfrm>
                <a:off x="4524305" y="121092"/>
                <a:ext cx="1418560" cy="1420945"/>
              </a:xfrm>
              <a:prstGeom prst="rect">
                <a:avLst/>
              </a:prstGeom>
            </p:spPr>
          </p:pic>
          <p:pic>
            <p:nvPicPr>
              <p:cNvPr id="32" name="Picture 31" descr="A circular building with a hole in the roof&#10;&#10;Description automatically generated">
                <a:extLst>
                  <a:ext uri="{FF2B5EF4-FFF2-40B4-BE49-F238E27FC236}">
                    <a16:creationId xmlns:a16="http://schemas.microsoft.com/office/drawing/2014/main" id="{9785282A-92CE-44A2-8873-E49502056C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0686" t="6687" r="17022" b="9937"/>
              <a:stretch/>
            </p:blipFill>
            <p:spPr>
              <a:xfrm>
                <a:off x="3066961" y="121097"/>
                <a:ext cx="1427668" cy="1432088"/>
              </a:xfrm>
              <a:prstGeom prst="rect">
                <a:avLst/>
              </a:prstGeom>
            </p:spPr>
          </p:pic>
          <p:pic>
            <p:nvPicPr>
              <p:cNvPr id="36" name="Picture 35" descr="A large metal fan with black blades&#10;&#10;Description automatically generated">
                <a:extLst>
                  <a:ext uri="{FF2B5EF4-FFF2-40B4-BE49-F238E27FC236}">
                    <a16:creationId xmlns:a16="http://schemas.microsoft.com/office/drawing/2014/main" id="{11086D2F-2AD6-10D2-9874-C623149527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0873" t="6961" r="17336" b="10450"/>
              <a:stretch/>
            </p:blipFill>
            <p:spPr>
              <a:xfrm>
                <a:off x="185083" y="123478"/>
                <a:ext cx="1416176" cy="1418560"/>
              </a:xfrm>
              <a:prstGeom prst="rect">
                <a:avLst/>
              </a:prstGeom>
            </p:spPr>
          </p:pic>
          <p:pic>
            <p:nvPicPr>
              <p:cNvPr id="37" name="Picture 36" descr="A black square with white text&#10;&#10;Description automatically generated">
                <a:extLst>
                  <a:ext uri="{FF2B5EF4-FFF2-40B4-BE49-F238E27FC236}">
                    <a16:creationId xmlns:a16="http://schemas.microsoft.com/office/drawing/2014/main" id="{A9A52D8E-9E16-E5BD-B2BD-8DE9A0718A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0769" t="6962" r="17337" b="10311"/>
              <a:stretch/>
            </p:blipFill>
            <p:spPr>
              <a:xfrm>
                <a:off x="1624830" y="123474"/>
                <a:ext cx="1418560" cy="1420945"/>
              </a:xfrm>
              <a:prstGeom prst="rect">
                <a:avLst/>
              </a:prstGeom>
            </p:spPr>
          </p:pic>
        </p:grpSp>
        <p:pic>
          <p:nvPicPr>
            <p:cNvPr id="3" name="Picture 2" descr="A close-up of a colorful circle&#10;&#10;Description automatically generated">
              <a:extLst>
                <a:ext uri="{FF2B5EF4-FFF2-40B4-BE49-F238E27FC236}">
                  <a16:creationId xmlns:a16="http://schemas.microsoft.com/office/drawing/2014/main" id="{8CA6CACB-E27A-66C9-FBBD-F78C0349C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5256" t="6685" r="22434" b="10311"/>
            <a:stretch/>
          </p:blipFill>
          <p:spPr>
            <a:xfrm>
              <a:off x="4514768" y="2996178"/>
              <a:ext cx="1428097" cy="1425713"/>
            </a:xfrm>
            <a:prstGeom prst="rect">
              <a:avLst/>
            </a:prstGeom>
          </p:spPr>
        </p:pic>
        <p:pic>
          <p:nvPicPr>
            <p:cNvPr id="9" name="Picture 8" descr="A colorful image of a star&#10;&#10;Description automatically generated with medium confidence">
              <a:extLst>
                <a:ext uri="{FF2B5EF4-FFF2-40B4-BE49-F238E27FC236}">
                  <a16:creationId xmlns:a16="http://schemas.microsoft.com/office/drawing/2014/main" id="{7E98BA12-F9F6-9A9F-ECAB-6701ACC795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5256" t="6962" r="22642" b="10311"/>
            <a:stretch/>
          </p:blipFill>
          <p:spPr>
            <a:xfrm>
              <a:off x="3079196" y="3000179"/>
              <a:ext cx="1423328" cy="1420945"/>
            </a:xfrm>
            <a:prstGeom prst="rect">
              <a:avLst/>
            </a:prstGeom>
          </p:spPr>
        </p:pic>
        <p:pic>
          <p:nvPicPr>
            <p:cNvPr id="13" name="Picture 12" descr="A colorful circular pattern with a red and yellow center&#10;&#10;Description automatically generated with medium confidence">
              <a:extLst>
                <a:ext uri="{FF2B5EF4-FFF2-40B4-BE49-F238E27FC236}">
                  <a16:creationId xmlns:a16="http://schemas.microsoft.com/office/drawing/2014/main" id="{50B73FC4-0FB9-E20E-64B6-59F2DF4360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5374" t="6675" r="22628" b="10320"/>
            <a:stretch/>
          </p:blipFill>
          <p:spPr>
            <a:xfrm>
              <a:off x="5966923" y="2995585"/>
              <a:ext cx="1420944" cy="1425712"/>
            </a:xfrm>
            <a:prstGeom prst="rect">
              <a:avLst/>
            </a:prstGeom>
          </p:spPr>
        </p:pic>
        <p:pic>
          <p:nvPicPr>
            <p:cNvPr id="26" name="Picture 25" descr="A colorful circular pattern with a red and yellow center&#10;&#10;Description automatically generated with medium confidence">
              <a:extLst>
                <a:ext uri="{FF2B5EF4-FFF2-40B4-BE49-F238E27FC236}">
                  <a16:creationId xmlns:a16="http://schemas.microsoft.com/office/drawing/2014/main" id="{678758EB-918E-614D-0ED2-BB5E9FA95E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8324" t="6804" r="17099" b="9775"/>
            <a:stretch/>
          </p:blipFill>
          <p:spPr>
            <a:xfrm>
              <a:off x="8958565" y="3011094"/>
              <a:ext cx="104902" cy="1432864"/>
            </a:xfrm>
            <a:prstGeom prst="rect">
              <a:avLst/>
            </a:prstGeom>
          </p:spPr>
        </p:pic>
        <p:pic>
          <p:nvPicPr>
            <p:cNvPr id="34" name="Picture 33" descr="A colorful image of a light&#10;&#10;Description automatically generated with medium confidence">
              <a:extLst>
                <a:ext uri="{FF2B5EF4-FFF2-40B4-BE49-F238E27FC236}">
                  <a16:creationId xmlns:a16="http://schemas.microsoft.com/office/drawing/2014/main" id="{C8E93589-289B-D19B-2EA2-612A152C8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15094" t="6687" r="22615" b="10194"/>
            <a:stretch/>
          </p:blipFill>
          <p:spPr>
            <a:xfrm>
              <a:off x="7412355" y="2994847"/>
              <a:ext cx="1427668" cy="1427668"/>
            </a:xfrm>
            <a:prstGeom prst="rect">
              <a:avLst/>
            </a:prstGeom>
          </p:spPr>
        </p:pic>
        <p:pic>
          <p:nvPicPr>
            <p:cNvPr id="38" name="Picture 37" descr="A close-up of a grid&#10;&#10;Description automatically generated">
              <a:extLst>
                <a:ext uri="{FF2B5EF4-FFF2-40B4-BE49-F238E27FC236}">
                  <a16:creationId xmlns:a16="http://schemas.microsoft.com/office/drawing/2014/main" id="{C0052903-DA73-6E23-75C0-973B10B573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15360" t="6962" r="22746" b="10311"/>
            <a:stretch/>
          </p:blipFill>
          <p:spPr>
            <a:xfrm>
              <a:off x="185435" y="3000182"/>
              <a:ext cx="1416180" cy="1418561"/>
            </a:xfrm>
            <a:prstGeom prst="rect">
              <a:avLst/>
            </a:prstGeom>
          </p:spPr>
        </p:pic>
        <p:pic>
          <p:nvPicPr>
            <p:cNvPr id="39" name="Picture 38" descr="A close-up of a colorful image&#10;&#10;Description automatically generated">
              <a:extLst>
                <a:ext uri="{FF2B5EF4-FFF2-40B4-BE49-F238E27FC236}">
                  <a16:creationId xmlns:a16="http://schemas.microsoft.com/office/drawing/2014/main" id="{0653EEE2-6FA0-F20D-DAE8-031C3DEBCF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5360" t="6961" r="22642" b="10450"/>
            <a:stretch/>
          </p:blipFill>
          <p:spPr>
            <a:xfrm>
              <a:off x="1628740" y="2999609"/>
              <a:ext cx="1420944" cy="1418560"/>
            </a:xfrm>
            <a:prstGeom prst="rect">
              <a:avLst/>
            </a:prstGeom>
          </p:spPr>
        </p:pic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585F4A63-CF7A-A77C-3BF2-EC0375782CA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5435" y="3001946"/>
              <a:ext cx="8707045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8BEC488-0A9C-61E6-8DA0-EC3A415373A8}"/>
                </a:ext>
              </a:extLst>
            </p:cNvPr>
            <p:cNvSpPr txBox="1"/>
            <p:nvPr/>
          </p:nvSpPr>
          <p:spPr>
            <a:xfrm>
              <a:off x="783967" y="1783278"/>
              <a:ext cx="216024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A</a:t>
              </a:r>
              <a:endParaRPr lang="de-CH" sz="18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9B96FAC-0106-7F19-9544-F518D1427970}"/>
                </a:ext>
              </a:extLst>
            </p:cNvPr>
            <p:cNvSpPr txBox="1"/>
            <p:nvPr/>
          </p:nvSpPr>
          <p:spPr>
            <a:xfrm>
              <a:off x="2235303" y="1783278"/>
              <a:ext cx="216024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B</a:t>
              </a:r>
              <a:endParaRPr lang="de-CH" sz="18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F3D5A94-1E8F-25AB-173D-7887B3E956B7}"/>
                </a:ext>
              </a:extLst>
            </p:cNvPr>
            <p:cNvSpPr txBox="1"/>
            <p:nvPr/>
          </p:nvSpPr>
          <p:spPr>
            <a:xfrm>
              <a:off x="5127904" y="1781748"/>
              <a:ext cx="216024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D</a:t>
              </a:r>
              <a:endParaRPr lang="de-CH" sz="18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E831FF1-953C-30FC-59DB-16FBCCCE0F06}"/>
                </a:ext>
              </a:extLst>
            </p:cNvPr>
            <p:cNvSpPr txBox="1"/>
            <p:nvPr/>
          </p:nvSpPr>
          <p:spPr>
            <a:xfrm>
              <a:off x="3683526" y="1783278"/>
              <a:ext cx="216024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C</a:t>
              </a:r>
              <a:endParaRPr lang="de-CH" sz="18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3CBA5BB-9F48-1D60-0CFF-89700818C12C}"/>
                </a:ext>
              </a:extLst>
            </p:cNvPr>
            <p:cNvSpPr txBox="1"/>
            <p:nvPr/>
          </p:nvSpPr>
          <p:spPr>
            <a:xfrm>
              <a:off x="8019473" y="1783278"/>
              <a:ext cx="216024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F</a:t>
              </a:r>
              <a:endParaRPr lang="de-CH" sz="18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316FAE-A6FC-A1F5-BD8A-22C670727823}"/>
                </a:ext>
              </a:extLst>
            </p:cNvPr>
            <p:cNvSpPr txBox="1"/>
            <p:nvPr/>
          </p:nvSpPr>
          <p:spPr>
            <a:xfrm>
              <a:off x="784669" y="4366259"/>
              <a:ext cx="216024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1</a:t>
              </a:r>
              <a:endParaRPr lang="de-CH" sz="18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C094092-31EA-BE5E-8DFD-3C2289CAF347}"/>
                </a:ext>
              </a:extLst>
            </p:cNvPr>
            <p:cNvSpPr txBox="1"/>
            <p:nvPr/>
          </p:nvSpPr>
          <p:spPr>
            <a:xfrm>
              <a:off x="2222543" y="4366259"/>
              <a:ext cx="216024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2</a:t>
              </a:r>
              <a:endParaRPr lang="de-CH" sz="18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9A8B908-AB60-2410-9CA7-AC317F80CC14}"/>
                </a:ext>
              </a:extLst>
            </p:cNvPr>
            <p:cNvSpPr txBox="1"/>
            <p:nvPr/>
          </p:nvSpPr>
          <p:spPr>
            <a:xfrm>
              <a:off x="3670612" y="4366653"/>
              <a:ext cx="216024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3</a:t>
              </a:r>
              <a:endParaRPr lang="de-CH" sz="18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FD860D3-D738-580C-EB7A-A3EE326228B5}"/>
                </a:ext>
              </a:extLst>
            </p:cNvPr>
            <p:cNvSpPr txBox="1"/>
            <p:nvPr/>
          </p:nvSpPr>
          <p:spPr>
            <a:xfrm>
              <a:off x="5118681" y="4366259"/>
              <a:ext cx="216024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4</a:t>
              </a:r>
              <a:endParaRPr lang="de-CH" sz="18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8617F04-0794-CCD8-42E4-CDB9C3A1E190}"/>
                </a:ext>
              </a:extLst>
            </p:cNvPr>
            <p:cNvSpPr txBox="1"/>
            <p:nvPr/>
          </p:nvSpPr>
          <p:spPr>
            <a:xfrm>
              <a:off x="6558221" y="4363117"/>
              <a:ext cx="216024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5</a:t>
              </a:r>
              <a:endParaRPr lang="de-CH" sz="18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081A77D-7F18-DDD2-B441-DBE7E94CEBA1}"/>
                </a:ext>
              </a:extLst>
            </p:cNvPr>
            <p:cNvSpPr txBox="1"/>
            <p:nvPr/>
          </p:nvSpPr>
          <p:spPr>
            <a:xfrm>
              <a:off x="8011589" y="4372420"/>
              <a:ext cx="216024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6</a:t>
              </a:r>
              <a:endParaRPr lang="de-CH" sz="1800" dirty="0" err="1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0EDE7FC-7C0A-250C-874B-529B6B4FB61B}"/>
                </a:ext>
              </a:extLst>
            </p:cNvPr>
            <p:cNvSpPr txBox="1"/>
            <p:nvPr/>
          </p:nvSpPr>
          <p:spPr>
            <a:xfrm>
              <a:off x="6569383" y="1781748"/>
              <a:ext cx="216024" cy="3600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en-US" sz="1800" dirty="0">
                  <a:solidFill>
                    <a:srgbClr val="000000"/>
                  </a:solidFill>
                  <a:latin typeface="Calibri"/>
                </a:rPr>
                <a:t>E</a:t>
              </a:r>
              <a:endParaRPr lang="de-CH" sz="1800" dirty="0" err="1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86831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6E379EE-5D11-EC12-1DDA-1AB0F718D21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1600" dirty="0"/>
              <a:t>The </a:t>
            </a:r>
            <a:r>
              <a:rPr lang="en-US" sz="1600" dirty="0" err="1"/>
              <a:t>FFTcamera</a:t>
            </a:r>
            <a:r>
              <a:rPr lang="en-US" sz="1600" dirty="0"/>
              <a:t> app will show you the live Fourier transform of the image in your camera. </a:t>
            </a:r>
          </a:p>
          <a:p>
            <a:r>
              <a:rPr lang="en-US" sz="1600" dirty="0"/>
              <a:t>Follow the instructions in the notes for the slides, try to prove different Fourier theorems by changing the structures that appear in the slides</a:t>
            </a:r>
          </a:p>
          <a:p>
            <a:endParaRPr lang="en-US" sz="1600" dirty="0"/>
          </a:p>
          <a:p>
            <a:r>
              <a:rPr lang="en-US" sz="1600" dirty="0"/>
              <a:t>Tip: Sometimes the autofocus does not work, if you have a blurry image then close the app and open again</a:t>
            </a:r>
          </a:p>
          <a:p>
            <a:endParaRPr lang="en-US" sz="1600" dirty="0"/>
          </a:p>
          <a:p>
            <a:r>
              <a:rPr lang="en-US" sz="1600" dirty="0"/>
              <a:t>See below. If you select one of the structures, the dots, the square around, and the rotation indicator will affect your FFT, so make sure to de-select the feature to see the unaltered effect</a:t>
            </a:r>
            <a:endParaRPr lang="de-CH" sz="1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4A8271-BA69-B503-FAD2-1FB26B2BA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instructions</a:t>
            </a:r>
            <a:endParaRPr lang="de-CH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202653-11A0-B641-3296-1B5F46F24C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CH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F9A8F3-4FC6-CB33-C248-67D39D358A69}"/>
              </a:ext>
            </a:extLst>
          </p:cNvPr>
          <p:cNvGrpSpPr/>
          <p:nvPr/>
        </p:nvGrpSpPr>
        <p:grpSpPr>
          <a:xfrm>
            <a:off x="2878597" y="3676907"/>
            <a:ext cx="3463105" cy="1085730"/>
            <a:chOff x="1475656" y="3527752"/>
            <a:chExt cx="3463105" cy="108573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2BB7EC-41C7-C2D6-9C2C-06F362EB4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48948" y="3527752"/>
              <a:ext cx="1189813" cy="84426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68ED766-4B11-340A-B8AF-523225AD0C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5656" y="3600819"/>
              <a:ext cx="1335646" cy="840407"/>
            </a:xfrm>
            <a:prstGeom prst="rect">
              <a:avLst/>
            </a:prstGeom>
          </p:spPr>
        </p:pic>
        <p:pic>
          <p:nvPicPr>
            <p:cNvPr id="10" name="Picture 9" descr="A green check mark and red x&#10;&#10;AI-generated content may be incorrect.">
              <a:extLst>
                <a:ext uri="{FF2B5EF4-FFF2-40B4-BE49-F238E27FC236}">
                  <a16:creationId xmlns:a16="http://schemas.microsoft.com/office/drawing/2014/main" id="{682FC00D-88CC-BE0B-D3E5-053E5D98B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224"/>
            <a:stretch/>
          </p:blipFill>
          <p:spPr>
            <a:xfrm>
              <a:off x="1872915" y="4130560"/>
              <a:ext cx="394829" cy="482922"/>
            </a:xfrm>
            <a:prstGeom prst="rect">
              <a:avLst/>
            </a:prstGeom>
          </p:spPr>
        </p:pic>
        <p:pic>
          <p:nvPicPr>
            <p:cNvPr id="11" name="Picture 10" descr="A green check mark and red x&#10;&#10;AI-generated content may be incorrect.">
              <a:extLst>
                <a:ext uri="{FF2B5EF4-FFF2-40B4-BE49-F238E27FC236}">
                  <a16:creationId xmlns:a16="http://schemas.microsoft.com/office/drawing/2014/main" id="{E920208F-F430-DF28-925B-7ACE1D48B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7353"/>
            <a:stretch/>
          </p:blipFill>
          <p:spPr>
            <a:xfrm>
              <a:off x="4139166" y="4118343"/>
              <a:ext cx="409376" cy="4829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52255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614850-289D-9D77-5900-59523FD69664}"/>
              </a:ext>
            </a:extLst>
          </p:cNvPr>
          <p:cNvSpPr/>
          <p:nvPr/>
        </p:nvSpPr>
        <p:spPr bwMode="auto">
          <a:xfrm>
            <a:off x="4283968" y="2188024"/>
            <a:ext cx="576064" cy="57606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CH" sz="240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6637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69A10C9-41AF-0D28-36DA-F34E5AD1FD34}"/>
              </a:ext>
            </a:extLst>
          </p:cNvPr>
          <p:cNvSpPr/>
          <p:nvPr/>
        </p:nvSpPr>
        <p:spPr bwMode="auto">
          <a:xfrm>
            <a:off x="4049942" y="2391730"/>
            <a:ext cx="360040" cy="36004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C59FA25-9781-C679-C000-2E4B213BAFBC}"/>
              </a:ext>
            </a:extLst>
          </p:cNvPr>
          <p:cNvSpPr/>
          <p:nvPr/>
        </p:nvSpPr>
        <p:spPr bwMode="auto">
          <a:xfrm>
            <a:off x="4788024" y="2386178"/>
            <a:ext cx="360040" cy="36004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07521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C36E3EE-7F58-12AE-CE53-D32EF1F61C7F}"/>
              </a:ext>
            </a:extLst>
          </p:cNvPr>
          <p:cNvSpPr/>
          <p:nvPr/>
        </p:nvSpPr>
        <p:spPr bwMode="auto">
          <a:xfrm>
            <a:off x="4049942" y="2391730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588738C-2CDD-5BBC-8331-B1AC8C1C2C43}"/>
              </a:ext>
            </a:extLst>
          </p:cNvPr>
          <p:cNvSpPr/>
          <p:nvPr/>
        </p:nvSpPr>
        <p:spPr bwMode="auto">
          <a:xfrm>
            <a:off x="4788024" y="2386178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58039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369A10C9-41AF-0D28-36DA-F34E5AD1FD34}"/>
              </a:ext>
            </a:extLst>
          </p:cNvPr>
          <p:cNvSpPr/>
          <p:nvPr/>
        </p:nvSpPr>
        <p:spPr bwMode="auto">
          <a:xfrm>
            <a:off x="4049942" y="2391730"/>
            <a:ext cx="360040" cy="36004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C59FA25-9781-C679-C000-2E4B213BAFBC}"/>
              </a:ext>
            </a:extLst>
          </p:cNvPr>
          <p:cNvSpPr/>
          <p:nvPr/>
        </p:nvSpPr>
        <p:spPr bwMode="auto">
          <a:xfrm>
            <a:off x="4788024" y="2386178"/>
            <a:ext cx="360040" cy="36004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C62F867-0CE9-368A-9500-445314794FCC}"/>
              </a:ext>
            </a:extLst>
          </p:cNvPr>
          <p:cNvSpPr/>
          <p:nvPr/>
        </p:nvSpPr>
        <p:spPr bwMode="auto">
          <a:xfrm>
            <a:off x="4427984" y="1779662"/>
            <a:ext cx="360040" cy="360040"/>
          </a:xfrm>
          <a:prstGeom prst="ellipse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sng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9089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F1D54E6-95BF-E61A-8E93-BF5E1E01659A}"/>
              </a:ext>
            </a:extLst>
          </p:cNvPr>
          <p:cNvGrpSpPr/>
          <p:nvPr/>
        </p:nvGrpSpPr>
        <p:grpSpPr>
          <a:xfrm>
            <a:off x="107504" y="123478"/>
            <a:ext cx="9158725" cy="244079"/>
            <a:chOff x="107504" y="123478"/>
            <a:chExt cx="9158725" cy="24407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23E303-057F-29B7-F315-621BAD7BEADC}"/>
                </a:ext>
              </a:extLst>
            </p:cNvPr>
            <p:cNvGrpSpPr/>
            <p:nvPr/>
          </p:nvGrpSpPr>
          <p:grpSpPr>
            <a:xfrm>
              <a:off x="107504" y="123478"/>
              <a:ext cx="5418094" cy="242113"/>
              <a:chOff x="515639" y="910014"/>
              <a:chExt cx="8316416" cy="371628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369A10C9-41AF-0D28-36DA-F34E5AD1FD34}"/>
                  </a:ext>
                </a:extLst>
              </p:cNvPr>
              <p:cNvSpPr/>
              <p:nvPr/>
            </p:nvSpPr>
            <p:spPr bwMode="auto">
              <a:xfrm>
                <a:off x="5573693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BC59FA25-9781-C679-C000-2E4B213BAFBC}"/>
                  </a:ext>
                </a:extLst>
              </p:cNvPr>
              <p:cNvSpPr/>
              <p:nvPr/>
            </p:nvSpPr>
            <p:spPr bwMode="auto">
              <a:xfrm>
                <a:off x="6311775" y="91001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4193626-837E-7EA1-AD57-B34B6FEDD811}"/>
                  </a:ext>
                </a:extLst>
              </p:cNvPr>
              <p:cNvSpPr/>
              <p:nvPr/>
            </p:nvSpPr>
            <p:spPr bwMode="auto">
              <a:xfrm>
                <a:off x="4835611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E3E4C6EB-DCE4-4462-FB89-BEC3C0D131B9}"/>
                  </a:ext>
                </a:extLst>
              </p:cNvPr>
              <p:cNvSpPr/>
              <p:nvPr/>
            </p:nvSpPr>
            <p:spPr bwMode="auto">
              <a:xfrm>
                <a:off x="7733933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5ADB1D79-71B4-4465-E893-1492097B1FE8}"/>
                  </a:ext>
                </a:extLst>
              </p:cNvPr>
              <p:cNvSpPr/>
              <p:nvPr/>
            </p:nvSpPr>
            <p:spPr bwMode="auto">
              <a:xfrm>
                <a:off x="8472015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9B70206-EFD9-E903-9FFA-F72B352AD1B0}"/>
                  </a:ext>
                </a:extLst>
              </p:cNvPr>
              <p:cNvSpPr/>
              <p:nvPr/>
            </p:nvSpPr>
            <p:spPr bwMode="auto">
              <a:xfrm>
                <a:off x="699585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A9D86F58-E8FE-4E8E-5E12-1CDDC71E2C6C}"/>
                  </a:ext>
                </a:extLst>
              </p:cNvPr>
              <p:cNvSpPr/>
              <p:nvPr/>
            </p:nvSpPr>
            <p:spPr bwMode="auto">
              <a:xfrm>
                <a:off x="125372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E05F3EF-75B5-DA6E-AA99-193C0778A593}"/>
                  </a:ext>
                </a:extLst>
              </p:cNvPr>
              <p:cNvSpPr/>
              <p:nvPr/>
            </p:nvSpPr>
            <p:spPr bwMode="auto">
              <a:xfrm>
                <a:off x="1991803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89EEA9A5-D96C-5E84-70D5-B766AC4112C7}"/>
                  </a:ext>
                </a:extLst>
              </p:cNvPr>
              <p:cNvSpPr/>
              <p:nvPr/>
            </p:nvSpPr>
            <p:spPr bwMode="auto">
              <a:xfrm>
                <a:off x="515639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D96D48A-30DF-48F6-5265-8F1774505992}"/>
                  </a:ext>
                </a:extLst>
              </p:cNvPr>
              <p:cNvSpPr/>
              <p:nvPr/>
            </p:nvSpPr>
            <p:spPr bwMode="auto">
              <a:xfrm>
                <a:off x="3413961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48D27191-9F40-B9ED-5193-A95F6FE40504}"/>
                  </a:ext>
                </a:extLst>
              </p:cNvPr>
              <p:cNvSpPr/>
              <p:nvPr/>
            </p:nvSpPr>
            <p:spPr bwMode="auto">
              <a:xfrm>
                <a:off x="4152043" y="916050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B281B503-7962-D13E-8EAA-72CC201B13B4}"/>
                  </a:ext>
                </a:extLst>
              </p:cNvPr>
              <p:cNvSpPr/>
              <p:nvPr/>
            </p:nvSpPr>
            <p:spPr bwMode="auto">
              <a:xfrm>
                <a:off x="2675879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79B9895-ABDC-82DF-A3FD-B69F1AFED717}"/>
                </a:ext>
              </a:extLst>
            </p:cNvPr>
            <p:cNvSpPr/>
            <p:nvPr/>
          </p:nvSpPr>
          <p:spPr bwMode="auto">
            <a:xfrm>
              <a:off x="9031665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30268AB-A51C-9AFB-D4C3-F5C6CCB50A6A}"/>
                </a:ext>
              </a:extLst>
            </p:cNvPr>
            <p:cNvSpPr/>
            <p:nvPr/>
          </p:nvSpPr>
          <p:spPr bwMode="auto">
            <a:xfrm>
              <a:off x="8550809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FACDE75-8969-07EA-9011-8E9771CC78DA}"/>
                </a:ext>
              </a:extLst>
            </p:cNvPr>
            <p:cNvSpPr/>
            <p:nvPr/>
          </p:nvSpPr>
          <p:spPr bwMode="auto">
            <a:xfrm>
              <a:off x="6217230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7AFAC0D-50DD-B5DF-E3C2-0BD6B043BC79}"/>
                </a:ext>
              </a:extLst>
            </p:cNvPr>
            <p:cNvSpPr/>
            <p:nvPr/>
          </p:nvSpPr>
          <p:spPr bwMode="auto">
            <a:xfrm>
              <a:off x="6698086" y="127410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9317E47-E3A6-B4AB-AEF1-599B229AEF4B}"/>
                </a:ext>
              </a:extLst>
            </p:cNvPr>
            <p:cNvSpPr/>
            <p:nvPr/>
          </p:nvSpPr>
          <p:spPr bwMode="auto">
            <a:xfrm>
              <a:off x="5736374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6B9BAE4-D96B-D000-CC73-5BD58A656B23}"/>
                </a:ext>
              </a:extLst>
            </p:cNvPr>
            <p:cNvSpPr/>
            <p:nvPr/>
          </p:nvSpPr>
          <p:spPr bwMode="auto">
            <a:xfrm>
              <a:off x="7624613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D9AE995-B444-673F-24BA-4DAEB13BB24D}"/>
                </a:ext>
              </a:extLst>
            </p:cNvPr>
            <p:cNvSpPr/>
            <p:nvPr/>
          </p:nvSpPr>
          <p:spPr bwMode="auto">
            <a:xfrm>
              <a:off x="8105469" y="129376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594C87ED-3946-D462-439C-654500C59FC5}"/>
                </a:ext>
              </a:extLst>
            </p:cNvPr>
            <p:cNvSpPr/>
            <p:nvPr/>
          </p:nvSpPr>
          <p:spPr bwMode="auto">
            <a:xfrm>
              <a:off x="7143757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B76C267-E85B-4893-9918-296482754E19}"/>
              </a:ext>
            </a:extLst>
          </p:cNvPr>
          <p:cNvGrpSpPr/>
          <p:nvPr/>
        </p:nvGrpSpPr>
        <p:grpSpPr>
          <a:xfrm>
            <a:off x="107504" y="519957"/>
            <a:ext cx="9158725" cy="244079"/>
            <a:chOff x="107504" y="123478"/>
            <a:chExt cx="9158725" cy="24407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C1F53E5-95A1-2A1F-9E31-9C956E6BAAF4}"/>
                </a:ext>
              </a:extLst>
            </p:cNvPr>
            <p:cNvGrpSpPr/>
            <p:nvPr/>
          </p:nvGrpSpPr>
          <p:grpSpPr>
            <a:xfrm>
              <a:off x="107504" y="123478"/>
              <a:ext cx="5418094" cy="242113"/>
              <a:chOff x="515639" y="910014"/>
              <a:chExt cx="8316416" cy="37162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5BC213C8-3653-47E7-A690-023888DA1E20}"/>
                  </a:ext>
                </a:extLst>
              </p:cNvPr>
              <p:cNvSpPr/>
              <p:nvPr/>
            </p:nvSpPr>
            <p:spPr bwMode="auto">
              <a:xfrm>
                <a:off x="5573693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26855F43-15FA-1553-B724-52F100830F4F}"/>
                  </a:ext>
                </a:extLst>
              </p:cNvPr>
              <p:cNvSpPr/>
              <p:nvPr/>
            </p:nvSpPr>
            <p:spPr bwMode="auto">
              <a:xfrm>
                <a:off x="6311775" y="91001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57823DA3-110B-B661-0105-8AEED5DBDAE8}"/>
                  </a:ext>
                </a:extLst>
              </p:cNvPr>
              <p:cNvSpPr/>
              <p:nvPr/>
            </p:nvSpPr>
            <p:spPr bwMode="auto">
              <a:xfrm>
                <a:off x="4835611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3A3B6D79-85C8-0CA9-F8BD-7027BD4A2CD0}"/>
                  </a:ext>
                </a:extLst>
              </p:cNvPr>
              <p:cNvSpPr/>
              <p:nvPr/>
            </p:nvSpPr>
            <p:spPr bwMode="auto">
              <a:xfrm>
                <a:off x="7733933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8A2926E-9D52-2FC2-4EF6-960A1C5E49CC}"/>
                  </a:ext>
                </a:extLst>
              </p:cNvPr>
              <p:cNvSpPr/>
              <p:nvPr/>
            </p:nvSpPr>
            <p:spPr bwMode="auto">
              <a:xfrm>
                <a:off x="8472015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FB39307-E054-279F-2F63-AD221F4E5FB8}"/>
                  </a:ext>
                </a:extLst>
              </p:cNvPr>
              <p:cNvSpPr/>
              <p:nvPr/>
            </p:nvSpPr>
            <p:spPr bwMode="auto">
              <a:xfrm>
                <a:off x="699585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DCC1EED1-EAE3-5461-CBA7-8D9C643CB80A}"/>
                  </a:ext>
                </a:extLst>
              </p:cNvPr>
              <p:cNvSpPr/>
              <p:nvPr/>
            </p:nvSpPr>
            <p:spPr bwMode="auto">
              <a:xfrm>
                <a:off x="125372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FE6A8D7-7D8A-15CB-F094-3DC11FF784CB}"/>
                  </a:ext>
                </a:extLst>
              </p:cNvPr>
              <p:cNvSpPr/>
              <p:nvPr/>
            </p:nvSpPr>
            <p:spPr bwMode="auto">
              <a:xfrm>
                <a:off x="1991803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72AD817A-2C04-2251-94B0-0B0C853D7DD7}"/>
                  </a:ext>
                </a:extLst>
              </p:cNvPr>
              <p:cNvSpPr/>
              <p:nvPr/>
            </p:nvSpPr>
            <p:spPr bwMode="auto">
              <a:xfrm>
                <a:off x="515639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73C99ACA-C03B-DA4C-4858-A6154B1A0361}"/>
                  </a:ext>
                </a:extLst>
              </p:cNvPr>
              <p:cNvSpPr/>
              <p:nvPr/>
            </p:nvSpPr>
            <p:spPr bwMode="auto">
              <a:xfrm>
                <a:off x="3413961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A9A2228-C824-5281-E129-7D37E4C2EF89}"/>
                  </a:ext>
                </a:extLst>
              </p:cNvPr>
              <p:cNvSpPr/>
              <p:nvPr/>
            </p:nvSpPr>
            <p:spPr bwMode="auto">
              <a:xfrm>
                <a:off x="4152043" y="916050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8D444273-3CBC-AA4F-E86B-8980BEC2417E}"/>
                  </a:ext>
                </a:extLst>
              </p:cNvPr>
              <p:cNvSpPr/>
              <p:nvPr/>
            </p:nvSpPr>
            <p:spPr bwMode="auto">
              <a:xfrm>
                <a:off x="2675879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8F83F3E-AB77-835C-34EE-A4CBAE685233}"/>
                </a:ext>
              </a:extLst>
            </p:cNvPr>
            <p:cNvSpPr/>
            <p:nvPr/>
          </p:nvSpPr>
          <p:spPr bwMode="auto">
            <a:xfrm>
              <a:off x="9031665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241E5E9-09BB-A073-B555-5A6E0B8A4843}"/>
                </a:ext>
              </a:extLst>
            </p:cNvPr>
            <p:cNvSpPr/>
            <p:nvPr/>
          </p:nvSpPr>
          <p:spPr bwMode="auto">
            <a:xfrm>
              <a:off x="8550809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6CA1E48-EA98-D28F-91BD-AE6FB4C1980D}"/>
                </a:ext>
              </a:extLst>
            </p:cNvPr>
            <p:cNvSpPr/>
            <p:nvPr/>
          </p:nvSpPr>
          <p:spPr bwMode="auto">
            <a:xfrm>
              <a:off x="6217230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3D028EE-3C86-DB2E-0422-B736EB7DC2BF}"/>
                </a:ext>
              </a:extLst>
            </p:cNvPr>
            <p:cNvSpPr/>
            <p:nvPr/>
          </p:nvSpPr>
          <p:spPr bwMode="auto">
            <a:xfrm>
              <a:off x="6698086" y="127410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8EB9D93-A177-FE89-BB28-415859DA4B6E}"/>
                </a:ext>
              </a:extLst>
            </p:cNvPr>
            <p:cNvSpPr/>
            <p:nvPr/>
          </p:nvSpPr>
          <p:spPr bwMode="auto">
            <a:xfrm>
              <a:off x="5736374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C282936-CA92-BB4D-FBF8-BE84FC83CC44}"/>
                </a:ext>
              </a:extLst>
            </p:cNvPr>
            <p:cNvSpPr/>
            <p:nvPr/>
          </p:nvSpPr>
          <p:spPr bwMode="auto">
            <a:xfrm>
              <a:off x="7624613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3B71BEE-F240-859E-76C3-F5E6763B7245}"/>
                </a:ext>
              </a:extLst>
            </p:cNvPr>
            <p:cNvSpPr/>
            <p:nvPr/>
          </p:nvSpPr>
          <p:spPr bwMode="auto">
            <a:xfrm>
              <a:off x="8105469" y="129376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64A1C92-27DF-1FF1-287D-8308AD43C766}"/>
                </a:ext>
              </a:extLst>
            </p:cNvPr>
            <p:cNvSpPr/>
            <p:nvPr/>
          </p:nvSpPr>
          <p:spPr bwMode="auto">
            <a:xfrm>
              <a:off x="7143757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B1BA981-F373-D1D0-C605-2FCCE8180F2D}"/>
              </a:ext>
            </a:extLst>
          </p:cNvPr>
          <p:cNvGrpSpPr/>
          <p:nvPr/>
        </p:nvGrpSpPr>
        <p:grpSpPr>
          <a:xfrm>
            <a:off x="107504" y="914470"/>
            <a:ext cx="9158725" cy="244079"/>
            <a:chOff x="107504" y="123478"/>
            <a:chExt cx="9158725" cy="244079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CEC0FB5-9B48-B343-E35F-D1ABF506FEDE}"/>
                </a:ext>
              </a:extLst>
            </p:cNvPr>
            <p:cNvGrpSpPr/>
            <p:nvPr/>
          </p:nvGrpSpPr>
          <p:grpSpPr>
            <a:xfrm>
              <a:off x="107504" y="123478"/>
              <a:ext cx="5418094" cy="242113"/>
              <a:chOff x="515639" y="910014"/>
              <a:chExt cx="8316416" cy="371628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47EA1915-5065-E3BD-24DE-AD9D21375FDA}"/>
                  </a:ext>
                </a:extLst>
              </p:cNvPr>
              <p:cNvSpPr/>
              <p:nvPr/>
            </p:nvSpPr>
            <p:spPr bwMode="auto">
              <a:xfrm>
                <a:off x="5573693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320FB218-8347-D148-0ADA-5431C590F827}"/>
                  </a:ext>
                </a:extLst>
              </p:cNvPr>
              <p:cNvSpPr/>
              <p:nvPr/>
            </p:nvSpPr>
            <p:spPr bwMode="auto">
              <a:xfrm>
                <a:off x="6311775" y="91001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C82F63EB-75BD-31FF-FD4C-1F4F210D875B}"/>
                  </a:ext>
                </a:extLst>
              </p:cNvPr>
              <p:cNvSpPr/>
              <p:nvPr/>
            </p:nvSpPr>
            <p:spPr bwMode="auto">
              <a:xfrm>
                <a:off x="4835611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8EE26E2F-8810-0164-D464-964F38AB645B}"/>
                  </a:ext>
                </a:extLst>
              </p:cNvPr>
              <p:cNvSpPr/>
              <p:nvPr/>
            </p:nvSpPr>
            <p:spPr bwMode="auto">
              <a:xfrm>
                <a:off x="7733933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6" name="Oval 65">
                <a:extLst>
                  <a:ext uri="{FF2B5EF4-FFF2-40B4-BE49-F238E27FC236}">
                    <a16:creationId xmlns:a16="http://schemas.microsoft.com/office/drawing/2014/main" id="{FFBF7943-AD45-A1D4-2A64-974412D56BD2}"/>
                  </a:ext>
                </a:extLst>
              </p:cNvPr>
              <p:cNvSpPr/>
              <p:nvPr/>
            </p:nvSpPr>
            <p:spPr bwMode="auto">
              <a:xfrm>
                <a:off x="8472015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C74F3DA1-30A8-FD0C-365D-7E76626EFCE2}"/>
                  </a:ext>
                </a:extLst>
              </p:cNvPr>
              <p:cNvSpPr/>
              <p:nvPr/>
            </p:nvSpPr>
            <p:spPr bwMode="auto">
              <a:xfrm>
                <a:off x="699585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8" name="Oval 67">
                <a:extLst>
                  <a:ext uri="{FF2B5EF4-FFF2-40B4-BE49-F238E27FC236}">
                    <a16:creationId xmlns:a16="http://schemas.microsoft.com/office/drawing/2014/main" id="{1270711A-CB74-69AF-AEE5-EAD18C49D1CB}"/>
                  </a:ext>
                </a:extLst>
              </p:cNvPr>
              <p:cNvSpPr/>
              <p:nvPr/>
            </p:nvSpPr>
            <p:spPr bwMode="auto">
              <a:xfrm>
                <a:off x="125372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69" name="Oval 68">
                <a:extLst>
                  <a:ext uri="{FF2B5EF4-FFF2-40B4-BE49-F238E27FC236}">
                    <a16:creationId xmlns:a16="http://schemas.microsoft.com/office/drawing/2014/main" id="{986C105E-A3A7-9A15-4263-08A7C5E4C7AC}"/>
                  </a:ext>
                </a:extLst>
              </p:cNvPr>
              <p:cNvSpPr/>
              <p:nvPr/>
            </p:nvSpPr>
            <p:spPr bwMode="auto">
              <a:xfrm>
                <a:off x="1991803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AAD943CA-A274-56CA-F019-B43C88D83371}"/>
                  </a:ext>
                </a:extLst>
              </p:cNvPr>
              <p:cNvSpPr/>
              <p:nvPr/>
            </p:nvSpPr>
            <p:spPr bwMode="auto">
              <a:xfrm>
                <a:off x="515639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FF9D7B1F-3704-E958-46F4-A8E781013D38}"/>
                  </a:ext>
                </a:extLst>
              </p:cNvPr>
              <p:cNvSpPr/>
              <p:nvPr/>
            </p:nvSpPr>
            <p:spPr bwMode="auto">
              <a:xfrm>
                <a:off x="3413961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891FE41D-165A-971B-7265-4FF3AAFD14B4}"/>
                  </a:ext>
                </a:extLst>
              </p:cNvPr>
              <p:cNvSpPr/>
              <p:nvPr/>
            </p:nvSpPr>
            <p:spPr bwMode="auto">
              <a:xfrm>
                <a:off x="4152043" y="916050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A69977E0-DAF6-6086-E23E-883B6C940E6A}"/>
                  </a:ext>
                </a:extLst>
              </p:cNvPr>
              <p:cNvSpPr/>
              <p:nvPr/>
            </p:nvSpPr>
            <p:spPr bwMode="auto">
              <a:xfrm>
                <a:off x="2675879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060EC986-F3BC-4E10-05B7-EC88E3F2C412}"/>
                </a:ext>
              </a:extLst>
            </p:cNvPr>
            <p:cNvSpPr/>
            <p:nvPr/>
          </p:nvSpPr>
          <p:spPr bwMode="auto">
            <a:xfrm>
              <a:off x="9031665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ABC3C16-86A7-AE5B-1906-61A5C91886F2}"/>
                </a:ext>
              </a:extLst>
            </p:cNvPr>
            <p:cNvSpPr/>
            <p:nvPr/>
          </p:nvSpPr>
          <p:spPr bwMode="auto">
            <a:xfrm>
              <a:off x="8550809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6C64B06-6C53-5549-0D24-60C08AEBF80F}"/>
                </a:ext>
              </a:extLst>
            </p:cNvPr>
            <p:cNvSpPr/>
            <p:nvPr/>
          </p:nvSpPr>
          <p:spPr bwMode="auto">
            <a:xfrm>
              <a:off x="6217230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BC6008F-4684-72A9-09FA-2EB05A492321}"/>
                </a:ext>
              </a:extLst>
            </p:cNvPr>
            <p:cNvSpPr/>
            <p:nvPr/>
          </p:nvSpPr>
          <p:spPr bwMode="auto">
            <a:xfrm>
              <a:off x="6698086" y="127410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18D7CA35-6402-1940-7C77-A5CB1F06BE78}"/>
                </a:ext>
              </a:extLst>
            </p:cNvPr>
            <p:cNvSpPr/>
            <p:nvPr/>
          </p:nvSpPr>
          <p:spPr bwMode="auto">
            <a:xfrm>
              <a:off x="5736374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3D6D113-A401-6019-3C89-4D0AFE343E73}"/>
                </a:ext>
              </a:extLst>
            </p:cNvPr>
            <p:cNvSpPr/>
            <p:nvPr/>
          </p:nvSpPr>
          <p:spPr bwMode="auto">
            <a:xfrm>
              <a:off x="7624613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F878FF1-36B0-6ACE-B799-7353EE28F501}"/>
                </a:ext>
              </a:extLst>
            </p:cNvPr>
            <p:cNvSpPr/>
            <p:nvPr/>
          </p:nvSpPr>
          <p:spPr bwMode="auto">
            <a:xfrm>
              <a:off x="8105469" y="129376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77007CC6-4219-BF19-F651-35292400DACE}"/>
                </a:ext>
              </a:extLst>
            </p:cNvPr>
            <p:cNvSpPr/>
            <p:nvPr/>
          </p:nvSpPr>
          <p:spPr bwMode="auto">
            <a:xfrm>
              <a:off x="7143757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ED3EB77D-754D-4F13-7009-A8C444C05A0A}"/>
              </a:ext>
            </a:extLst>
          </p:cNvPr>
          <p:cNvGrpSpPr/>
          <p:nvPr/>
        </p:nvGrpSpPr>
        <p:grpSpPr>
          <a:xfrm>
            <a:off x="107504" y="1310949"/>
            <a:ext cx="9158725" cy="244079"/>
            <a:chOff x="107504" y="123478"/>
            <a:chExt cx="9158725" cy="244079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C5BAED9C-ECD2-AB81-CCC6-E85574A034BA}"/>
                </a:ext>
              </a:extLst>
            </p:cNvPr>
            <p:cNvGrpSpPr/>
            <p:nvPr/>
          </p:nvGrpSpPr>
          <p:grpSpPr>
            <a:xfrm>
              <a:off x="107504" y="123478"/>
              <a:ext cx="5418094" cy="242113"/>
              <a:chOff x="515639" y="910014"/>
              <a:chExt cx="8316416" cy="371628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F95C1CC8-7F2C-517C-7298-650663657155}"/>
                  </a:ext>
                </a:extLst>
              </p:cNvPr>
              <p:cNvSpPr/>
              <p:nvPr/>
            </p:nvSpPr>
            <p:spPr bwMode="auto">
              <a:xfrm>
                <a:off x="5573693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B3FE4695-42F7-6235-C7A2-1B0D085502BE}"/>
                  </a:ext>
                </a:extLst>
              </p:cNvPr>
              <p:cNvSpPr/>
              <p:nvPr/>
            </p:nvSpPr>
            <p:spPr bwMode="auto">
              <a:xfrm>
                <a:off x="6311775" y="91001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BB57B5C3-01BF-3D4F-5555-307BA5E2876E}"/>
                  </a:ext>
                </a:extLst>
              </p:cNvPr>
              <p:cNvSpPr/>
              <p:nvPr/>
            </p:nvSpPr>
            <p:spPr bwMode="auto">
              <a:xfrm>
                <a:off x="4835611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AF3B179C-DF59-69C4-996E-41C10177C6ED}"/>
                  </a:ext>
                </a:extLst>
              </p:cNvPr>
              <p:cNvSpPr/>
              <p:nvPr/>
            </p:nvSpPr>
            <p:spPr bwMode="auto">
              <a:xfrm>
                <a:off x="7733933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2500DD76-4CD9-4182-2C26-220CE6BBCA8D}"/>
                  </a:ext>
                </a:extLst>
              </p:cNvPr>
              <p:cNvSpPr/>
              <p:nvPr/>
            </p:nvSpPr>
            <p:spPr bwMode="auto">
              <a:xfrm>
                <a:off x="8472015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B5C5A34-F9AC-27FD-1399-AC32A7D94070}"/>
                  </a:ext>
                </a:extLst>
              </p:cNvPr>
              <p:cNvSpPr/>
              <p:nvPr/>
            </p:nvSpPr>
            <p:spPr bwMode="auto">
              <a:xfrm>
                <a:off x="699585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996EC30-C3D7-2DB2-3472-EB6B9780256A}"/>
                  </a:ext>
                </a:extLst>
              </p:cNvPr>
              <p:cNvSpPr/>
              <p:nvPr/>
            </p:nvSpPr>
            <p:spPr bwMode="auto">
              <a:xfrm>
                <a:off x="125372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C3565D5F-65B2-6CA2-471C-A747697F2D7B}"/>
                  </a:ext>
                </a:extLst>
              </p:cNvPr>
              <p:cNvSpPr/>
              <p:nvPr/>
            </p:nvSpPr>
            <p:spPr bwMode="auto">
              <a:xfrm>
                <a:off x="1991803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39DA32F4-C9F1-B0E1-3BFA-E110762FFD1E}"/>
                  </a:ext>
                </a:extLst>
              </p:cNvPr>
              <p:cNvSpPr/>
              <p:nvPr/>
            </p:nvSpPr>
            <p:spPr bwMode="auto">
              <a:xfrm>
                <a:off x="515639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4D2F0622-7CDC-7A27-F1A3-9EB4453EF2B0}"/>
                  </a:ext>
                </a:extLst>
              </p:cNvPr>
              <p:cNvSpPr/>
              <p:nvPr/>
            </p:nvSpPr>
            <p:spPr bwMode="auto">
              <a:xfrm>
                <a:off x="3413961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9C63FCA5-3532-23F3-B737-EB55103FE662}"/>
                  </a:ext>
                </a:extLst>
              </p:cNvPr>
              <p:cNvSpPr/>
              <p:nvPr/>
            </p:nvSpPr>
            <p:spPr bwMode="auto">
              <a:xfrm>
                <a:off x="4152043" y="916050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16095E41-C101-0636-A8E7-2D7CFCE96542}"/>
                  </a:ext>
                </a:extLst>
              </p:cNvPr>
              <p:cNvSpPr/>
              <p:nvPr/>
            </p:nvSpPr>
            <p:spPr bwMode="auto">
              <a:xfrm>
                <a:off x="2675879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D9AABC07-D057-055A-7057-16229CDC2D88}"/>
                </a:ext>
              </a:extLst>
            </p:cNvPr>
            <p:cNvSpPr/>
            <p:nvPr/>
          </p:nvSpPr>
          <p:spPr bwMode="auto">
            <a:xfrm>
              <a:off x="9031665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1D50332C-AAD1-3913-D081-A501FD0DC7F9}"/>
                </a:ext>
              </a:extLst>
            </p:cNvPr>
            <p:cNvSpPr/>
            <p:nvPr/>
          </p:nvSpPr>
          <p:spPr bwMode="auto">
            <a:xfrm>
              <a:off x="8550809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73502B43-AB56-D768-2568-CD3B656AF3DD}"/>
                </a:ext>
              </a:extLst>
            </p:cNvPr>
            <p:cNvSpPr/>
            <p:nvPr/>
          </p:nvSpPr>
          <p:spPr bwMode="auto">
            <a:xfrm>
              <a:off x="6217230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A776750F-A370-CCF9-D0DE-DF97C5EDDFC0}"/>
                </a:ext>
              </a:extLst>
            </p:cNvPr>
            <p:cNvSpPr/>
            <p:nvPr/>
          </p:nvSpPr>
          <p:spPr bwMode="auto">
            <a:xfrm>
              <a:off x="6698086" y="127410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FC94DD30-1847-E944-5CA7-E3353E100544}"/>
                </a:ext>
              </a:extLst>
            </p:cNvPr>
            <p:cNvSpPr/>
            <p:nvPr/>
          </p:nvSpPr>
          <p:spPr bwMode="auto">
            <a:xfrm>
              <a:off x="5736374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9816A4E2-997E-5DE2-E59A-7736B1534B13}"/>
                </a:ext>
              </a:extLst>
            </p:cNvPr>
            <p:cNvSpPr/>
            <p:nvPr/>
          </p:nvSpPr>
          <p:spPr bwMode="auto">
            <a:xfrm>
              <a:off x="7624613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358067BE-A306-26B2-C13A-E39A6678D532}"/>
                </a:ext>
              </a:extLst>
            </p:cNvPr>
            <p:cNvSpPr/>
            <p:nvPr/>
          </p:nvSpPr>
          <p:spPr bwMode="auto">
            <a:xfrm>
              <a:off x="8105469" y="129376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F04B0154-B8BB-377E-66B1-7C4E95D3112F}"/>
                </a:ext>
              </a:extLst>
            </p:cNvPr>
            <p:cNvSpPr/>
            <p:nvPr/>
          </p:nvSpPr>
          <p:spPr bwMode="auto">
            <a:xfrm>
              <a:off x="7143757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15DFA2E4-E74A-C992-E168-64171FAAFCB9}"/>
              </a:ext>
            </a:extLst>
          </p:cNvPr>
          <p:cNvGrpSpPr/>
          <p:nvPr/>
        </p:nvGrpSpPr>
        <p:grpSpPr>
          <a:xfrm>
            <a:off x="107504" y="1707428"/>
            <a:ext cx="9158725" cy="244079"/>
            <a:chOff x="107504" y="123478"/>
            <a:chExt cx="9158725" cy="244079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332D0757-6F3C-20E5-4895-0D95058FEDE2}"/>
                </a:ext>
              </a:extLst>
            </p:cNvPr>
            <p:cNvGrpSpPr/>
            <p:nvPr/>
          </p:nvGrpSpPr>
          <p:grpSpPr>
            <a:xfrm>
              <a:off x="107504" y="123478"/>
              <a:ext cx="5418094" cy="242113"/>
              <a:chOff x="515639" y="910014"/>
              <a:chExt cx="8316416" cy="371628"/>
            </a:xfrm>
          </p:grpSpPr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0DF1BCB8-BE45-92D2-B6DB-9B773CE5865B}"/>
                  </a:ext>
                </a:extLst>
              </p:cNvPr>
              <p:cNvSpPr/>
              <p:nvPr/>
            </p:nvSpPr>
            <p:spPr bwMode="auto">
              <a:xfrm>
                <a:off x="5573693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95DCA893-C63D-D177-CF08-AC26BF205365}"/>
                  </a:ext>
                </a:extLst>
              </p:cNvPr>
              <p:cNvSpPr/>
              <p:nvPr/>
            </p:nvSpPr>
            <p:spPr bwMode="auto">
              <a:xfrm>
                <a:off x="6311775" y="91001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C2B3F5EC-D3B9-9336-7C11-79FD0D226D3B}"/>
                  </a:ext>
                </a:extLst>
              </p:cNvPr>
              <p:cNvSpPr/>
              <p:nvPr/>
            </p:nvSpPr>
            <p:spPr bwMode="auto">
              <a:xfrm>
                <a:off x="4835611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09" name="Oval 108">
                <a:extLst>
                  <a:ext uri="{FF2B5EF4-FFF2-40B4-BE49-F238E27FC236}">
                    <a16:creationId xmlns:a16="http://schemas.microsoft.com/office/drawing/2014/main" id="{C52D6D29-6E61-D18C-C780-83C192FB6CE7}"/>
                  </a:ext>
                </a:extLst>
              </p:cNvPr>
              <p:cNvSpPr/>
              <p:nvPr/>
            </p:nvSpPr>
            <p:spPr bwMode="auto">
              <a:xfrm>
                <a:off x="7733933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6ACCC9C0-BC9C-2BF6-CEBE-EBCFDEAE5970}"/>
                  </a:ext>
                </a:extLst>
              </p:cNvPr>
              <p:cNvSpPr/>
              <p:nvPr/>
            </p:nvSpPr>
            <p:spPr bwMode="auto">
              <a:xfrm>
                <a:off x="8472015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FECBB3B2-5880-849A-7B0D-2D49534D672E}"/>
                  </a:ext>
                </a:extLst>
              </p:cNvPr>
              <p:cNvSpPr/>
              <p:nvPr/>
            </p:nvSpPr>
            <p:spPr bwMode="auto">
              <a:xfrm>
                <a:off x="699585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7AFDF5A6-3C12-DA31-CCE4-52EAC526A2C6}"/>
                  </a:ext>
                </a:extLst>
              </p:cNvPr>
              <p:cNvSpPr/>
              <p:nvPr/>
            </p:nvSpPr>
            <p:spPr bwMode="auto">
              <a:xfrm>
                <a:off x="125372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FCD9C544-12CB-A436-BB7D-E8988CB0F02F}"/>
                  </a:ext>
                </a:extLst>
              </p:cNvPr>
              <p:cNvSpPr/>
              <p:nvPr/>
            </p:nvSpPr>
            <p:spPr bwMode="auto">
              <a:xfrm>
                <a:off x="1991803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E2EE7ECE-2725-A609-7BAA-A52BC2368C53}"/>
                  </a:ext>
                </a:extLst>
              </p:cNvPr>
              <p:cNvSpPr/>
              <p:nvPr/>
            </p:nvSpPr>
            <p:spPr bwMode="auto">
              <a:xfrm>
                <a:off x="515639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019C749A-291A-22D3-EB4E-6D66444B1771}"/>
                  </a:ext>
                </a:extLst>
              </p:cNvPr>
              <p:cNvSpPr/>
              <p:nvPr/>
            </p:nvSpPr>
            <p:spPr bwMode="auto">
              <a:xfrm>
                <a:off x="3413961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16234AC8-FCE1-7D4C-D9E5-DC39BC665CA1}"/>
                  </a:ext>
                </a:extLst>
              </p:cNvPr>
              <p:cNvSpPr/>
              <p:nvPr/>
            </p:nvSpPr>
            <p:spPr bwMode="auto">
              <a:xfrm>
                <a:off x="4152043" y="916050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220DC059-8624-D93B-221C-E5FA930BAC39}"/>
                  </a:ext>
                </a:extLst>
              </p:cNvPr>
              <p:cNvSpPr/>
              <p:nvPr/>
            </p:nvSpPr>
            <p:spPr bwMode="auto">
              <a:xfrm>
                <a:off x="2675879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B3635CB-DE76-72C2-A328-85FA9AE7BF71}"/>
                </a:ext>
              </a:extLst>
            </p:cNvPr>
            <p:cNvSpPr/>
            <p:nvPr/>
          </p:nvSpPr>
          <p:spPr bwMode="auto">
            <a:xfrm>
              <a:off x="9031665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22083FC9-39CF-E22E-18B7-3883061E8317}"/>
                </a:ext>
              </a:extLst>
            </p:cNvPr>
            <p:cNvSpPr/>
            <p:nvPr/>
          </p:nvSpPr>
          <p:spPr bwMode="auto">
            <a:xfrm>
              <a:off x="8550809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DBEB0C4F-AFCB-6697-E141-2E981618F7EA}"/>
                </a:ext>
              </a:extLst>
            </p:cNvPr>
            <p:cNvSpPr/>
            <p:nvPr/>
          </p:nvSpPr>
          <p:spPr bwMode="auto">
            <a:xfrm>
              <a:off x="6217230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A848AD6E-76F5-C001-A361-76D1EC826AD4}"/>
                </a:ext>
              </a:extLst>
            </p:cNvPr>
            <p:cNvSpPr/>
            <p:nvPr/>
          </p:nvSpPr>
          <p:spPr bwMode="auto">
            <a:xfrm>
              <a:off x="6698086" y="127410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78F6F3B-E8CC-B692-3158-D2EC4CC2C8D7}"/>
                </a:ext>
              </a:extLst>
            </p:cNvPr>
            <p:cNvSpPr/>
            <p:nvPr/>
          </p:nvSpPr>
          <p:spPr bwMode="auto">
            <a:xfrm>
              <a:off x="5736374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33AB375-D45C-B084-FE2B-2975353A093C}"/>
                </a:ext>
              </a:extLst>
            </p:cNvPr>
            <p:cNvSpPr/>
            <p:nvPr/>
          </p:nvSpPr>
          <p:spPr bwMode="auto">
            <a:xfrm>
              <a:off x="7624613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6DC1BFF0-872E-5BF1-B1BA-FAA662EA1E0A}"/>
                </a:ext>
              </a:extLst>
            </p:cNvPr>
            <p:cNvSpPr/>
            <p:nvPr/>
          </p:nvSpPr>
          <p:spPr bwMode="auto">
            <a:xfrm>
              <a:off x="8105469" y="129376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43C57789-4787-94A5-ACF0-CAA572807B85}"/>
                </a:ext>
              </a:extLst>
            </p:cNvPr>
            <p:cNvSpPr/>
            <p:nvPr/>
          </p:nvSpPr>
          <p:spPr bwMode="auto">
            <a:xfrm>
              <a:off x="7143757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8BC1438-C588-4C89-64AF-D9B1618036CE}"/>
              </a:ext>
            </a:extLst>
          </p:cNvPr>
          <p:cNvGrpSpPr/>
          <p:nvPr/>
        </p:nvGrpSpPr>
        <p:grpSpPr>
          <a:xfrm>
            <a:off x="107504" y="2103907"/>
            <a:ext cx="9158725" cy="244079"/>
            <a:chOff x="107504" y="123478"/>
            <a:chExt cx="9158725" cy="244079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D93DBA0A-B3C8-38C2-530E-0222F5788D86}"/>
                </a:ext>
              </a:extLst>
            </p:cNvPr>
            <p:cNvGrpSpPr/>
            <p:nvPr/>
          </p:nvGrpSpPr>
          <p:grpSpPr>
            <a:xfrm>
              <a:off x="107504" y="123478"/>
              <a:ext cx="5418094" cy="242113"/>
              <a:chOff x="515639" y="910014"/>
              <a:chExt cx="8316416" cy="371628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E8BC049E-19AE-3CD6-39D5-90337F1A9341}"/>
                  </a:ext>
                </a:extLst>
              </p:cNvPr>
              <p:cNvSpPr/>
              <p:nvPr/>
            </p:nvSpPr>
            <p:spPr bwMode="auto">
              <a:xfrm>
                <a:off x="5573693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22DD397B-3041-A418-93B3-C90CBBEABF79}"/>
                  </a:ext>
                </a:extLst>
              </p:cNvPr>
              <p:cNvSpPr/>
              <p:nvPr/>
            </p:nvSpPr>
            <p:spPr bwMode="auto">
              <a:xfrm>
                <a:off x="6311775" y="91001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30" name="Oval 129">
                <a:extLst>
                  <a:ext uri="{FF2B5EF4-FFF2-40B4-BE49-F238E27FC236}">
                    <a16:creationId xmlns:a16="http://schemas.microsoft.com/office/drawing/2014/main" id="{30B5EE08-DA16-CF0A-FE30-C5C3383854D9}"/>
                  </a:ext>
                </a:extLst>
              </p:cNvPr>
              <p:cNvSpPr/>
              <p:nvPr/>
            </p:nvSpPr>
            <p:spPr bwMode="auto">
              <a:xfrm>
                <a:off x="4835611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69F83F7E-A411-B415-34FE-B43F7D7A9C19}"/>
                  </a:ext>
                </a:extLst>
              </p:cNvPr>
              <p:cNvSpPr/>
              <p:nvPr/>
            </p:nvSpPr>
            <p:spPr bwMode="auto">
              <a:xfrm>
                <a:off x="7733933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415516C4-37D2-0449-0F11-E14ACB986CB8}"/>
                  </a:ext>
                </a:extLst>
              </p:cNvPr>
              <p:cNvSpPr/>
              <p:nvPr/>
            </p:nvSpPr>
            <p:spPr bwMode="auto">
              <a:xfrm>
                <a:off x="8472015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706C078F-95FA-9D30-DA25-A65089FC7B31}"/>
                  </a:ext>
                </a:extLst>
              </p:cNvPr>
              <p:cNvSpPr/>
              <p:nvPr/>
            </p:nvSpPr>
            <p:spPr bwMode="auto">
              <a:xfrm>
                <a:off x="699585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BEFB2D4A-7F7B-D571-EB68-EF827FFA0D03}"/>
                  </a:ext>
                </a:extLst>
              </p:cNvPr>
              <p:cNvSpPr/>
              <p:nvPr/>
            </p:nvSpPr>
            <p:spPr bwMode="auto">
              <a:xfrm>
                <a:off x="125372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300533B9-E13C-A996-B8EE-189F357C41D1}"/>
                  </a:ext>
                </a:extLst>
              </p:cNvPr>
              <p:cNvSpPr/>
              <p:nvPr/>
            </p:nvSpPr>
            <p:spPr bwMode="auto">
              <a:xfrm>
                <a:off x="1991803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747DA4F8-6914-3409-4069-082C525F4931}"/>
                  </a:ext>
                </a:extLst>
              </p:cNvPr>
              <p:cNvSpPr/>
              <p:nvPr/>
            </p:nvSpPr>
            <p:spPr bwMode="auto">
              <a:xfrm>
                <a:off x="515639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A6120D63-C538-1A2C-8B12-EB21FE13ED2B}"/>
                  </a:ext>
                </a:extLst>
              </p:cNvPr>
              <p:cNvSpPr/>
              <p:nvPr/>
            </p:nvSpPr>
            <p:spPr bwMode="auto">
              <a:xfrm>
                <a:off x="3413961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E50FF1B0-7D45-D30D-A71A-B429C879FF46}"/>
                  </a:ext>
                </a:extLst>
              </p:cNvPr>
              <p:cNvSpPr/>
              <p:nvPr/>
            </p:nvSpPr>
            <p:spPr bwMode="auto">
              <a:xfrm>
                <a:off x="4152043" y="916050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97AF7167-E176-B965-1EFB-6108A24EDEB9}"/>
                  </a:ext>
                </a:extLst>
              </p:cNvPr>
              <p:cNvSpPr/>
              <p:nvPr/>
            </p:nvSpPr>
            <p:spPr bwMode="auto">
              <a:xfrm>
                <a:off x="2675879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94E139EB-5721-1844-A1B7-A4201405AA77}"/>
                </a:ext>
              </a:extLst>
            </p:cNvPr>
            <p:cNvSpPr/>
            <p:nvPr/>
          </p:nvSpPr>
          <p:spPr bwMode="auto">
            <a:xfrm>
              <a:off x="9031665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DD8AB6D-0F40-FD5D-2AF7-47A4B01BF2F5}"/>
                </a:ext>
              </a:extLst>
            </p:cNvPr>
            <p:cNvSpPr/>
            <p:nvPr/>
          </p:nvSpPr>
          <p:spPr bwMode="auto">
            <a:xfrm>
              <a:off x="8550809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54C61B50-BD7E-88BA-6E10-192FD9E6AC8D}"/>
                </a:ext>
              </a:extLst>
            </p:cNvPr>
            <p:cNvSpPr/>
            <p:nvPr/>
          </p:nvSpPr>
          <p:spPr bwMode="auto">
            <a:xfrm>
              <a:off x="6217230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CD85818E-EAF3-BA42-8DB4-F887BF6AE5C4}"/>
                </a:ext>
              </a:extLst>
            </p:cNvPr>
            <p:cNvSpPr/>
            <p:nvPr/>
          </p:nvSpPr>
          <p:spPr bwMode="auto">
            <a:xfrm>
              <a:off x="6698086" y="127410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DB9F7BCD-1F67-215E-5D99-01A897B7DC3F}"/>
                </a:ext>
              </a:extLst>
            </p:cNvPr>
            <p:cNvSpPr/>
            <p:nvPr/>
          </p:nvSpPr>
          <p:spPr bwMode="auto">
            <a:xfrm>
              <a:off x="5736374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AFC0E47A-B7A7-9047-3381-BFD86B99BC04}"/>
                </a:ext>
              </a:extLst>
            </p:cNvPr>
            <p:cNvSpPr/>
            <p:nvPr/>
          </p:nvSpPr>
          <p:spPr bwMode="auto">
            <a:xfrm>
              <a:off x="7624613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D277B76C-5771-7BAB-48CE-CA7B826E6323}"/>
                </a:ext>
              </a:extLst>
            </p:cNvPr>
            <p:cNvSpPr/>
            <p:nvPr/>
          </p:nvSpPr>
          <p:spPr bwMode="auto">
            <a:xfrm>
              <a:off x="8105469" y="129376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ACC8806E-800A-68C1-917C-6C37D9017BAB}"/>
                </a:ext>
              </a:extLst>
            </p:cNvPr>
            <p:cNvSpPr/>
            <p:nvPr/>
          </p:nvSpPr>
          <p:spPr bwMode="auto">
            <a:xfrm>
              <a:off x="7143757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CCA988C3-2197-BCFD-39C2-9C3127928BD8}"/>
              </a:ext>
            </a:extLst>
          </p:cNvPr>
          <p:cNvGrpSpPr/>
          <p:nvPr/>
        </p:nvGrpSpPr>
        <p:grpSpPr>
          <a:xfrm>
            <a:off x="107504" y="2498420"/>
            <a:ext cx="9158725" cy="244079"/>
            <a:chOff x="107504" y="123478"/>
            <a:chExt cx="9158725" cy="244079"/>
          </a:xfrm>
        </p:grpSpPr>
        <p:grpSp>
          <p:nvGrpSpPr>
            <p:cNvPr id="141" name="Group 140">
              <a:extLst>
                <a:ext uri="{FF2B5EF4-FFF2-40B4-BE49-F238E27FC236}">
                  <a16:creationId xmlns:a16="http://schemas.microsoft.com/office/drawing/2014/main" id="{86906EAB-0987-21FA-9C34-63E6D8867FAB}"/>
                </a:ext>
              </a:extLst>
            </p:cNvPr>
            <p:cNvGrpSpPr/>
            <p:nvPr/>
          </p:nvGrpSpPr>
          <p:grpSpPr>
            <a:xfrm>
              <a:off x="107504" y="123478"/>
              <a:ext cx="5418094" cy="242113"/>
              <a:chOff x="515639" y="910014"/>
              <a:chExt cx="8316416" cy="371628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560D11DD-28E4-F04E-B51E-6332B778E9BA}"/>
                  </a:ext>
                </a:extLst>
              </p:cNvPr>
              <p:cNvSpPr/>
              <p:nvPr/>
            </p:nvSpPr>
            <p:spPr bwMode="auto">
              <a:xfrm>
                <a:off x="5573693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BFB9E4BA-4FC2-FC7B-5C98-41FB6068A0EA}"/>
                  </a:ext>
                </a:extLst>
              </p:cNvPr>
              <p:cNvSpPr/>
              <p:nvPr/>
            </p:nvSpPr>
            <p:spPr bwMode="auto">
              <a:xfrm>
                <a:off x="6311775" y="91001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396C4D4F-312A-DCCB-E7B2-B6AA182A5697}"/>
                  </a:ext>
                </a:extLst>
              </p:cNvPr>
              <p:cNvSpPr/>
              <p:nvPr/>
            </p:nvSpPr>
            <p:spPr bwMode="auto">
              <a:xfrm>
                <a:off x="4835611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69339275-7308-B153-737F-46B0C5BACCBA}"/>
                  </a:ext>
                </a:extLst>
              </p:cNvPr>
              <p:cNvSpPr/>
              <p:nvPr/>
            </p:nvSpPr>
            <p:spPr bwMode="auto">
              <a:xfrm>
                <a:off x="7733933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56BE7A47-2712-B3C5-2F8E-6F3010D8F9D0}"/>
                  </a:ext>
                </a:extLst>
              </p:cNvPr>
              <p:cNvSpPr/>
              <p:nvPr/>
            </p:nvSpPr>
            <p:spPr bwMode="auto">
              <a:xfrm>
                <a:off x="8472015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52579C4A-10D0-D3CD-7F40-9320CC75BAB9}"/>
                  </a:ext>
                </a:extLst>
              </p:cNvPr>
              <p:cNvSpPr/>
              <p:nvPr/>
            </p:nvSpPr>
            <p:spPr bwMode="auto">
              <a:xfrm>
                <a:off x="699585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CB3DD82A-2728-C17A-3D76-4D20E604BDA1}"/>
                  </a:ext>
                </a:extLst>
              </p:cNvPr>
              <p:cNvSpPr/>
              <p:nvPr/>
            </p:nvSpPr>
            <p:spPr bwMode="auto">
              <a:xfrm>
                <a:off x="125372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E3C836BB-6F40-D154-290A-A0B8B6402B93}"/>
                  </a:ext>
                </a:extLst>
              </p:cNvPr>
              <p:cNvSpPr/>
              <p:nvPr/>
            </p:nvSpPr>
            <p:spPr bwMode="auto">
              <a:xfrm>
                <a:off x="1991803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149493B7-1E10-29A8-CBD3-A4857984E028}"/>
                  </a:ext>
                </a:extLst>
              </p:cNvPr>
              <p:cNvSpPr/>
              <p:nvPr/>
            </p:nvSpPr>
            <p:spPr bwMode="auto">
              <a:xfrm>
                <a:off x="515639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AA81DA85-7881-F0AD-47F0-982A19ADE6B6}"/>
                  </a:ext>
                </a:extLst>
              </p:cNvPr>
              <p:cNvSpPr/>
              <p:nvPr/>
            </p:nvSpPr>
            <p:spPr bwMode="auto">
              <a:xfrm>
                <a:off x="3413961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B57C507D-0183-337A-DB3B-5E3908694059}"/>
                  </a:ext>
                </a:extLst>
              </p:cNvPr>
              <p:cNvSpPr/>
              <p:nvPr/>
            </p:nvSpPr>
            <p:spPr bwMode="auto">
              <a:xfrm>
                <a:off x="4152043" y="916050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0472D05E-783D-5648-9B67-1FE9825F8ECB}"/>
                  </a:ext>
                </a:extLst>
              </p:cNvPr>
              <p:cNvSpPr/>
              <p:nvPr/>
            </p:nvSpPr>
            <p:spPr bwMode="auto">
              <a:xfrm>
                <a:off x="2675879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5C4A5F5B-C5C0-D087-A88F-F7B592E1D330}"/>
                </a:ext>
              </a:extLst>
            </p:cNvPr>
            <p:cNvSpPr/>
            <p:nvPr/>
          </p:nvSpPr>
          <p:spPr bwMode="auto">
            <a:xfrm>
              <a:off x="9031665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830EAD40-67E4-9FE3-F485-480D3AF04BA2}"/>
                </a:ext>
              </a:extLst>
            </p:cNvPr>
            <p:cNvSpPr/>
            <p:nvPr/>
          </p:nvSpPr>
          <p:spPr bwMode="auto">
            <a:xfrm>
              <a:off x="8550809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5B71B6BD-3A29-FDC6-8721-B1DBBA5F0280}"/>
                </a:ext>
              </a:extLst>
            </p:cNvPr>
            <p:cNvSpPr/>
            <p:nvPr/>
          </p:nvSpPr>
          <p:spPr bwMode="auto">
            <a:xfrm>
              <a:off x="6217230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5" name="Oval 144">
              <a:extLst>
                <a:ext uri="{FF2B5EF4-FFF2-40B4-BE49-F238E27FC236}">
                  <a16:creationId xmlns:a16="http://schemas.microsoft.com/office/drawing/2014/main" id="{81984220-10FC-7973-0606-FDC3645BC28F}"/>
                </a:ext>
              </a:extLst>
            </p:cNvPr>
            <p:cNvSpPr/>
            <p:nvPr/>
          </p:nvSpPr>
          <p:spPr bwMode="auto">
            <a:xfrm>
              <a:off x="6698086" y="127410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3F881EEB-20C8-57DA-2C9A-E2C508D798F3}"/>
                </a:ext>
              </a:extLst>
            </p:cNvPr>
            <p:cNvSpPr/>
            <p:nvPr/>
          </p:nvSpPr>
          <p:spPr bwMode="auto">
            <a:xfrm>
              <a:off x="5736374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462716F8-E599-65A9-0ADE-3919D8F61CD2}"/>
                </a:ext>
              </a:extLst>
            </p:cNvPr>
            <p:cNvSpPr/>
            <p:nvPr/>
          </p:nvSpPr>
          <p:spPr bwMode="auto">
            <a:xfrm>
              <a:off x="7624613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4C4CF152-341B-6966-6917-DB46D678C251}"/>
                </a:ext>
              </a:extLst>
            </p:cNvPr>
            <p:cNvSpPr/>
            <p:nvPr/>
          </p:nvSpPr>
          <p:spPr bwMode="auto">
            <a:xfrm>
              <a:off x="8105469" y="129376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D01B8271-FBE9-8B0A-A577-5F46EFEE346A}"/>
                </a:ext>
              </a:extLst>
            </p:cNvPr>
            <p:cNvSpPr/>
            <p:nvPr/>
          </p:nvSpPr>
          <p:spPr bwMode="auto">
            <a:xfrm>
              <a:off x="7143757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305BCFBB-9B1C-4152-7AEC-C5FF862A69AB}"/>
              </a:ext>
            </a:extLst>
          </p:cNvPr>
          <p:cNvGrpSpPr/>
          <p:nvPr/>
        </p:nvGrpSpPr>
        <p:grpSpPr>
          <a:xfrm>
            <a:off x="107504" y="2894899"/>
            <a:ext cx="9158725" cy="244079"/>
            <a:chOff x="107504" y="123478"/>
            <a:chExt cx="9158725" cy="244079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A3435AE8-43E7-AF0B-B67B-B813099C5C5F}"/>
                </a:ext>
              </a:extLst>
            </p:cNvPr>
            <p:cNvGrpSpPr/>
            <p:nvPr/>
          </p:nvGrpSpPr>
          <p:grpSpPr>
            <a:xfrm>
              <a:off x="107504" y="123478"/>
              <a:ext cx="5418094" cy="242113"/>
              <a:chOff x="515639" y="910014"/>
              <a:chExt cx="8316416" cy="371628"/>
            </a:xfrm>
          </p:grpSpPr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FC11E01-4F6F-8776-D7B4-08A4C2571E90}"/>
                  </a:ext>
                </a:extLst>
              </p:cNvPr>
              <p:cNvSpPr/>
              <p:nvPr/>
            </p:nvSpPr>
            <p:spPr bwMode="auto">
              <a:xfrm>
                <a:off x="5573693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F73D60A5-22EF-7070-4916-C4CEB969D7DD}"/>
                  </a:ext>
                </a:extLst>
              </p:cNvPr>
              <p:cNvSpPr/>
              <p:nvPr/>
            </p:nvSpPr>
            <p:spPr bwMode="auto">
              <a:xfrm>
                <a:off x="6311775" y="91001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3E94977A-B073-219F-C9E9-69723ACA03C2}"/>
                  </a:ext>
                </a:extLst>
              </p:cNvPr>
              <p:cNvSpPr/>
              <p:nvPr/>
            </p:nvSpPr>
            <p:spPr bwMode="auto">
              <a:xfrm>
                <a:off x="4835611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6EF13D18-817D-74CF-7111-B18086C38F41}"/>
                  </a:ext>
                </a:extLst>
              </p:cNvPr>
              <p:cNvSpPr/>
              <p:nvPr/>
            </p:nvSpPr>
            <p:spPr bwMode="auto">
              <a:xfrm>
                <a:off x="7733933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A784F71A-816C-2403-D754-93F7446A49C0}"/>
                  </a:ext>
                </a:extLst>
              </p:cNvPr>
              <p:cNvSpPr/>
              <p:nvPr/>
            </p:nvSpPr>
            <p:spPr bwMode="auto">
              <a:xfrm>
                <a:off x="8472015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86DAF30F-6AED-A043-FB18-F34AC230BF54}"/>
                  </a:ext>
                </a:extLst>
              </p:cNvPr>
              <p:cNvSpPr/>
              <p:nvPr/>
            </p:nvSpPr>
            <p:spPr bwMode="auto">
              <a:xfrm>
                <a:off x="699585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B093EE5B-39ED-68CA-C56B-031B4FD9B66F}"/>
                  </a:ext>
                </a:extLst>
              </p:cNvPr>
              <p:cNvSpPr/>
              <p:nvPr/>
            </p:nvSpPr>
            <p:spPr bwMode="auto">
              <a:xfrm>
                <a:off x="125372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65C99AFF-F996-4A54-8B21-E28EF3027F2B}"/>
                  </a:ext>
                </a:extLst>
              </p:cNvPr>
              <p:cNvSpPr/>
              <p:nvPr/>
            </p:nvSpPr>
            <p:spPr bwMode="auto">
              <a:xfrm>
                <a:off x="1991803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FE7A2622-0AE2-86F6-F170-2EFE01FAB1F3}"/>
                  </a:ext>
                </a:extLst>
              </p:cNvPr>
              <p:cNvSpPr/>
              <p:nvPr/>
            </p:nvSpPr>
            <p:spPr bwMode="auto">
              <a:xfrm>
                <a:off x="515639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669C5288-D38B-B3E6-EEFD-DE19F753FFE5}"/>
                  </a:ext>
                </a:extLst>
              </p:cNvPr>
              <p:cNvSpPr/>
              <p:nvPr/>
            </p:nvSpPr>
            <p:spPr bwMode="auto">
              <a:xfrm>
                <a:off x="3413961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19E9CA6-FDA6-6D79-6A6C-C7BFF4A96102}"/>
                  </a:ext>
                </a:extLst>
              </p:cNvPr>
              <p:cNvSpPr/>
              <p:nvPr/>
            </p:nvSpPr>
            <p:spPr bwMode="auto">
              <a:xfrm>
                <a:off x="4152043" y="916050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FDADCB9C-97A0-AA26-3AFA-7A6B69310364}"/>
                  </a:ext>
                </a:extLst>
              </p:cNvPr>
              <p:cNvSpPr/>
              <p:nvPr/>
            </p:nvSpPr>
            <p:spPr bwMode="auto">
              <a:xfrm>
                <a:off x="2675879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2B9E2BE0-1E6C-5B8B-5DF2-3EF89A73B8C9}"/>
                </a:ext>
              </a:extLst>
            </p:cNvPr>
            <p:cNvSpPr/>
            <p:nvPr/>
          </p:nvSpPr>
          <p:spPr bwMode="auto">
            <a:xfrm>
              <a:off x="9031665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FC604222-5E32-56C9-E0A8-F1DCC957ECF1}"/>
                </a:ext>
              </a:extLst>
            </p:cNvPr>
            <p:cNvSpPr/>
            <p:nvPr/>
          </p:nvSpPr>
          <p:spPr bwMode="auto">
            <a:xfrm>
              <a:off x="8550809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CD14EDBE-56C7-CA30-4FD1-AC27D99E69EE}"/>
                </a:ext>
              </a:extLst>
            </p:cNvPr>
            <p:cNvSpPr/>
            <p:nvPr/>
          </p:nvSpPr>
          <p:spPr bwMode="auto">
            <a:xfrm>
              <a:off x="6217230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B51DBAC1-EE34-9B58-B16C-6677E5BD4CAC}"/>
                </a:ext>
              </a:extLst>
            </p:cNvPr>
            <p:cNvSpPr/>
            <p:nvPr/>
          </p:nvSpPr>
          <p:spPr bwMode="auto">
            <a:xfrm>
              <a:off x="6698086" y="127410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F8DC3D23-04FB-4478-93D6-73F2990796BA}"/>
                </a:ext>
              </a:extLst>
            </p:cNvPr>
            <p:cNvSpPr/>
            <p:nvPr/>
          </p:nvSpPr>
          <p:spPr bwMode="auto">
            <a:xfrm>
              <a:off x="5736374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8C3A7362-3841-084E-1752-9C9B7614669F}"/>
                </a:ext>
              </a:extLst>
            </p:cNvPr>
            <p:cNvSpPr/>
            <p:nvPr/>
          </p:nvSpPr>
          <p:spPr bwMode="auto">
            <a:xfrm>
              <a:off x="7624613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715B6759-3F15-097E-9404-D3EDDDCEC42C}"/>
                </a:ext>
              </a:extLst>
            </p:cNvPr>
            <p:cNvSpPr/>
            <p:nvPr/>
          </p:nvSpPr>
          <p:spPr bwMode="auto">
            <a:xfrm>
              <a:off x="8105469" y="129376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8D076760-AC9F-BFA7-68D7-92E586736821}"/>
                </a:ext>
              </a:extLst>
            </p:cNvPr>
            <p:cNvSpPr/>
            <p:nvPr/>
          </p:nvSpPr>
          <p:spPr bwMode="auto">
            <a:xfrm>
              <a:off x="7143757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C0F3238B-ABF4-FFAA-63D6-8BC0B51A08EE}"/>
              </a:ext>
            </a:extLst>
          </p:cNvPr>
          <p:cNvGrpSpPr/>
          <p:nvPr/>
        </p:nvGrpSpPr>
        <p:grpSpPr>
          <a:xfrm>
            <a:off x="103772" y="3272989"/>
            <a:ext cx="9158725" cy="244079"/>
            <a:chOff x="107504" y="123478"/>
            <a:chExt cx="9158725" cy="244079"/>
          </a:xfrm>
        </p:grpSpPr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5EC8BB85-288C-00E0-35C8-1CC34CF73BDE}"/>
                </a:ext>
              </a:extLst>
            </p:cNvPr>
            <p:cNvGrpSpPr/>
            <p:nvPr/>
          </p:nvGrpSpPr>
          <p:grpSpPr>
            <a:xfrm>
              <a:off x="107504" y="123478"/>
              <a:ext cx="5418094" cy="242113"/>
              <a:chOff x="515639" y="910014"/>
              <a:chExt cx="8316416" cy="371628"/>
            </a:xfrm>
          </p:grpSpPr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738FE664-452A-37C9-D6A8-E0EAB469E1C0}"/>
                  </a:ext>
                </a:extLst>
              </p:cNvPr>
              <p:cNvSpPr/>
              <p:nvPr/>
            </p:nvSpPr>
            <p:spPr bwMode="auto">
              <a:xfrm>
                <a:off x="5573693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9F0DAE15-3C31-DE6A-CA59-74D696A4707F}"/>
                  </a:ext>
                </a:extLst>
              </p:cNvPr>
              <p:cNvSpPr/>
              <p:nvPr/>
            </p:nvSpPr>
            <p:spPr bwMode="auto">
              <a:xfrm>
                <a:off x="6311775" y="91001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D232095D-C059-255D-C932-337F2A1DBB4B}"/>
                  </a:ext>
                </a:extLst>
              </p:cNvPr>
              <p:cNvSpPr/>
              <p:nvPr/>
            </p:nvSpPr>
            <p:spPr bwMode="auto">
              <a:xfrm>
                <a:off x="4835611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7941DC1F-DF3C-6998-4AC2-192251FF538C}"/>
                  </a:ext>
                </a:extLst>
              </p:cNvPr>
              <p:cNvSpPr/>
              <p:nvPr/>
            </p:nvSpPr>
            <p:spPr bwMode="auto">
              <a:xfrm>
                <a:off x="7733933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35B55E3D-0000-0495-CACD-2349A9BDCF1C}"/>
                  </a:ext>
                </a:extLst>
              </p:cNvPr>
              <p:cNvSpPr/>
              <p:nvPr/>
            </p:nvSpPr>
            <p:spPr bwMode="auto">
              <a:xfrm>
                <a:off x="8472015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18AACDE2-D24F-557B-5738-1658D7D6D989}"/>
                  </a:ext>
                </a:extLst>
              </p:cNvPr>
              <p:cNvSpPr/>
              <p:nvPr/>
            </p:nvSpPr>
            <p:spPr bwMode="auto">
              <a:xfrm>
                <a:off x="699585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A78D5621-6F43-9843-1A6A-804A7D734492}"/>
                  </a:ext>
                </a:extLst>
              </p:cNvPr>
              <p:cNvSpPr/>
              <p:nvPr/>
            </p:nvSpPr>
            <p:spPr bwMode="auto">
              <a:xfrm>
                <a:off x="125372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56D2F8BD-39FF-43D0-6D6C-AA45E035F0A8}"/>
                  </a:ext>
                </a:extLst>
              </p:cNvPr>
              <p:cNvSpPr/>
              <p:nvPr/>
            </p:nvSpPr>
            <p:spPr bwMode="auto">
              <a:xfrm>
                <a:off x="1991803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AD5B413E-9B4D-4EC5-C796-FF4BD1834E8F}"/>
                  </a:ext>
                </a:extLst>
              </p:cNvPr>
              <p:cNvSpPr/>
              <p:nvPr/>
            </p:nvSpPr>
            <p:spPr bwMode="auto">
              <a:xfrm>
                <a:off x="515639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9D7015E0-ABCC-1296-9CC5-F80765C35DFF}"/>
                  </a:ext>
                </a:extLst>
              </p:cNvPr>
              <p:cNvSpPr/>
              <p:nvPr/>
            </p:nvSpPr>
            <p:spPr bwMode="auto">
              <a:xfrm>
                <a:off x="3413961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04" name="Oval 203">
                <a:extLst>
                  <a:ext uri="{FF2B5EF4-FFF2-40B4-BE49-F238E27FC236}">
                    <a16:creationId xmlns:a16="http://schemas.microsoft.com/office/drawing/2014/main" id="{41081940-3E3D-6877-FC7C-964B7DA27274}"/>
                  </a:ext>
                </a:extLst>
              </p:cNvPr>
              <p:cNvSpPr/>
              <p:nvPr/>
            </p:nvSpPr>
            <p:spPr bwMode="auto">
              <a:xfrm>
                <a:off x="4152043" y="916050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05" name="Oval 204">
                <a:extLst>
                  <a:ext uri="{FF2B5EF4-FFF2-40B4-BE49-F238E27FC236}">
                    <a16:creationId xmlns:a16="http://schemas.microsoft.com/office/drawing/2014/main" id="{BABD3CCD-2DA2-6850-3EE0-F9062D2C564D}"/>
                  </a:ext>
                </a:extLst>
              </p:cNvPr>
              <p:cNvSpPr/>
              <p:nvPr/>
            </p:nvSpPr>
            <p:spPr bwMode="auto">
              <a:xfrm>
                <a:off x="2675879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2AF19BAE-9EFF-075E-1458-0B133FA69C21}"/>
                </a:ext>
              </a:extLst>
            </p:cNvPr>
            <p:cNvSpPr/>
            <p:nvPr/>
          </p:nvSpPr>
          <p:spPr bwMode="auto">
            <a:xfrm>
              <a:off x="9031665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70ECBCB-6094-B70C-2E33-8D3BCB9C11D3}"/>
                </a:ext>
              </a:extLst>
            </p:cNvPr>
            <p:cNvSpPr/>
            <p:nvPr/>
          </p:nvSpPr>
          <p:spPr bwMode="auto">
            <a:xfrm>
              <a:off x="8550809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A26A62FC-08C3-5A4F-8A19-B25052E87CCB}"/>
                </a:ext>
              </a:extLst>
            </p:cNvPr>
            <p:cNvSpPr/>
            <p:nvPr/>
          </p:nvSpPr>
          <p:spPr bwMode="auto">
            <a:xfrm>
              <a:off x="6217230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4E5C75C-0991-0702-C0CD-520F416FDE34}"/>
                </a:ext>
              </a:extLst>
            </p:cNvPr>
            <p:cNvSpPr/>
            <p:nvPr/>
          </p:nvSpPr>
          <p:spPr bwMode="auto">
            <a:xfrm>
              <a:off x="6698086" y="127410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7FDD3AFB-DDE6-ABA4-8D4B-CE8939EABB2B}"/>
                </a:ext>
              </a:extLst>
            </p:cNvPr>
            <p:cNvSpPr/>
            <p:nvPr/>
          </p:nvSpPr>
          <p:spPr bwMode="auto">
            <a:xfrm>
              <a:off x="5736374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ECD9224-4ADC-C7EE-8A73-BB2AE0FC7E7F}"/>
                </a:ext>
              </a:extLst>
            </p:cNvPr>
            <p:cNvSpPr/>
            <p:nvPr/>
          </p:nvSpPr>
          <p:spPr bwMode="auto">
            <a:xfrm>
              <a:off x="7624613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AA554DC6-1AFC-905D-5348-063BBA0B0E42}"/>
                </a:ext>
              </a:extLst>
            </p:cNvPr>
            <p:cNvSpPr/>
            <p:nvPr/>
          </p:nvSpPr>
          <p:spPr bwMode="auto">
            <a:xfrm>
              <a:off x="8105469" y="129376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D92D24A3-694E-1B62-B72E-89F36C1B2FE6}"/>
                </a:ext>
              </a:extLst>
            </p:cNvPr>
            <p:cNvSpPr/>
            <p:nvPr/>
          </p:nvSpPr>
          <p:spPr bwMode="auto">
            <a:xfrm>
              <a:off x="7143757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A69F5894-87AB-A0EE-840C-035D8D0688C7}"/>
              </a:ext>
            </a:extLst>
          </p:cNvPr>
          <p:cNvGrpSpPr/>
          <p:nvPr/>
        </p:nvGrpSpPr>
        <p:grpSpPr>
          <a:xfrm>
            <a:off x="103772" y="3669468"/>
            <a:ext cx="9158725" cy="244079"/>
            <a:chOff x="107504" y="123478"/>
            <a:chExt cx="9158725" cy="244079"/>
          </a:xfrm>
        </p:grpSpPr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F320E4F9-28DA-54EE-B502-A42AD0E2ACDC}"/>
                </a:ext>
              </a:extLst>
            </p:cNvPr>
            <p:cNvGrpSpPr/>
            <p:nvPr/>
          </p:nvGrpSpPr>
          <p:grpSpPr>
            <a:xfrm>
              <a:off x="107504" y="123478"/>
              <a:ext cx="5418094" cy="242113"/>
              <a:chOff x="515639" y="910014"/>
              <a:chExt cx="8316416" cy="371628"/>
            </a:xfrm>
          </p:grpSpPr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B11528EA-3D9B-BE1D-1454-D6A2A3F2E844}"/>
                  </a:ext>
                </a:extLst>
              </p:cNvPr>
              <p:cNvSpPr/>
              <p:nvPr/>
            </p:nvSpPr>
            <p:spPr bwMode="auto">
              <a:xfrm>
                <a:off x="5573693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14F5B8AA-8F54-5ECB-888A-A2ECD6E7C9CD}"/>
                  </a:ext>
                </a:extLst>
              </p:cNvPr>
              <p:cNvSpPr/>
              <p:nvPr/>
            </p:nvSpPr>
            <p:spPr bwMode="auto">
              <a:xfrm>
                <a:off x="6311775" y="91001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754580D5-5664-4F54-A10E-46541A717FB5}"/>
                  </a:ext>
                </a:extLst>
              </p:cNvPr>
              <p:cNvSpPr/>
              <p:nvPr/>
            </p:nvSpPr>
            <p:spPr bwMode="auto">
              <a:xfrm>
                <a:off x="4835611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9FB63B54-75BB-A8B8-EB17-92B0BEE3FE5B}"/>
                  </a:ext>
                </a:extLst>
              </p:cNvPr>
              <p:cNvSpPr/>
              <p:nvPr/>
            </p:nvSpPr>
            <p:spPr bwMode="auto">
              <a:xfrm>
                <a:off x="7733933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E5553E25-021C-9250-3D80-68151ED7DA28}"/>
                  </a:ext>
                </a:extLst>
              </p:cNvPr>
              <p:cNvSpPr/>
              <p:nvPr/>
            </p:nvSpPr>
            <p:spPr bwMode="auto">
              <a:xfrm>
                <a:off x="8472015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D741E8D2-45D3-A5E0-9F74-C569292105A1}"/>
                  </a:ext>
                </a:extLst>
              </p:cNvPr>
              <p:cNvSpPr/>
              <p:nvPr/>
            </p:nvSpPr>
            <p:spPr bwMode="auto">
              <a:xfrm>
                <a:off x="699585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22" name="Oval 221">
                <a:extLst>
                  <a:ext uri="{FF2B5EF4-FFF2-40B4-BE49-F238E27FC236}">
                    <a16:creationId xmlns:a16="http://schemas.microsoft.com/office/drawing/2014/main" id="{13C9D0C5-B303-C6C6-C4B5-1C70BB738EE4}"/>
                  </a:ext>
                </a:extLst>
              </p:cNvPr>
              <p:cNvSpPr/>
              <p:nvPr/>
            </p:nvSpPr>
            <p:spPr bwMode="auto">
              <a:xfrm>
                <a:off x="125372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326A5CB6-6A63-2C27-E6BE-1B2C84B90951}"/>
                  </a:ext>
                </a:extLst>
              </p:cNvPr>
              <p:cNvSpPr/>
              <p:nvPr/>
            </p:nvSpPr>
            <p:spPr bwMode="auto">
              <a:xfrm>
                <a:off x="1991803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D869E3A5-DC90-20F7-DA19-B1F397D24443}"/>
                  </a:ext>
                </a:extLst>
              </p:cNvPr>
              <p:cNvSpPr/>
              <p:nvPr/>
            </p:nvSpPr>
            <p:spPr bwMode="auto">
              <a:xfrm>
                <a:off x="515639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3AD473BE-F880-08C7-00CE-5F9615BB7E91}"/>
                  </a:ext>
                </a:extLst>
              </p:cNvPr>
              <p:cNvSpPr/>
              <p:nvPr/>
            </p:nvSpPr>
            <p:spPr bwMode="auto">
              <a:xfrm>
                <a:off x="3413961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A1216181-0CAD-5DD1-9B41-22E4E71773CF}"/>
                  </a:ext>
                </a:extLst>
              </p:cNvPr>
              <p:cNvSpPr/>
              <p:nvPr/>
            </p:nvSpPr>
            <p:spPr bwMode="auto">
              <a:xfrm>
                <a:off x="4152043" y="916050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447490F7-BB79-0C53-EBCA-4308A102A35C}"/>
                  </a:ext>
                </a:extLst>
              </p:cNvPr>
              <p:cNvSpPr/>
              <p:nvPr/>
            </p:nvSpPr>
            <p:spPr bwMode="auto">
              <a:xfrm>
                <a:off x="2675879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46632285-9F3E-6F40-8EE4-EF966C89A9F4}"/>
                </a:ext>
              </a:extLst>
            </p:cNvPr>
            <p:cNvSpPr/>
            <p:nvPr/>
          </p:nvSpPr>
          <p:spPr bwMode="auto">
            <a:xfrm>
              <a:off x="9031665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17206D68-D699-A95A-BD96-5E2FDB7CF4CD}"/>
                </a:ext>
              </a:extLst>
            </p:cNvPr>
            <p:cNvSpPr/>
            <p:nvPr/>
          </p:nvSpPr>
          <p:spPr bwMode="auto">
            <a:xfrm>
              <a:off x="8550809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D801B5E4-DA67-52BE-E6EA-B60078ED32DB}"/>
                </a:ext>
              </a:extLst>
            </p:cNvPr>
            <p:cNvSpPr/>
            <p:nvPr/>
          </p:nvSpPr>
          <p:spPr bwMode="auto">
            <a:xfrm>
              <a:off x="6217230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3F8A0213-8882-8601-363F-9B1A0CB07123}"/>
                </a:ext>
              </a:extLst>
            </p:cNvPr>
            <p:cNvSpPr/>
            <p:nvPr/>
          </p:nvSpPr>
          <p:spPr bwMode="auto">
            <a:xfrm>
              <a:off x="6698086" y="127410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0A39E75A-0A31-C5DF-75E0-187E578B2F2F}"/>
                </a:ext>
              </a:extLst>
            </p:cNvPr>
            <p:cNvSpPr/>
            <p:nvPr/>
          </p:nvSpPr>
          <p:spPr bwMode="auto">
            <a:xfrm>
              <a:off x="5736374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59BF1E9E-8E14-76F9-683F-973D878D4D1F}"/>
                </a:ext>
              </a:extLst>
            </p:cNvPr>
            <p:cNvSpPr/>
            <p:nvPr/>
          </p:nvSpPr>
          <p:spPr bwMode="auto">
            <a:xfrm>
              <a:off x="7624613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E7F042AC-048D-C6EC-0AF1-9DAE564F4DA1}"/>
                </a:ext>
              </a:extLst>
            </p:cNvPr>
            <p:cNvSpPr/>
            <p:nvPr/>
          </p:nvSpPr>
          <p:spPr bwMode="auto">
            <a:xfrm>
              <a:off x="8105469" y="129376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1A20963A-0BB7-4C8D-1CCD-478EE731A948}"/>
                </a:ext>
              </a:extLst>
            </p:cNvPr>
            <p:cNvSpPr/>
            <p:nvPr/>
          </p:nvSpPr>
          <p:spPr bwMode="auto">
            <a:xfrm>
              <a:off x="7143757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62CBB5C-E8BB-3BA8-325E-3DA82D53B556}"/>
              </a:ext>
            </a:extLst>
          </p:cNvPr>
          <p:cNvGrpSpPr/>
          <p:nvPr/>
        </p:nvGrpSpPr>
        <p:grpSpPr>
          <a:xfrm>
            <a:off x="103772" y="4063981"/>
            <a:ext cx="9158725" cy="244079"/>
            <a:chOff x="107504" y="123478"/>
            <a:chExt cx="9158725" cy="244079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88A86737-0F57-BF00-C689-6266DE60128A}"/>
                </a:ext>
              </a:extLst>
            </p:cNvPr>
            <p:cNvGrpSpPr/>
            <p:nvPr/>
          </p:nvGrpSpPr>
          <p:grpSpPr>
            <a:xfrm>
              <a:off x="107504" y="123478"/>
              <a:ext cx="5418094" cy="242113"/>
              <a:chOff x="515639" y="910014"/>
              <a:chExt cx="8316416" cy="371628"/>
            </a:xfrm>
          </p:grpSpPr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3A432DC5-F979-A272-223C-A0C55E72F40F}"/>
                  </a:ext>
                </a:extLst>
              </p:cNvPr>
              <p:cNvSpPr/>
              <p:nvPr/>
            </p:nvSpPr>
            <p:spPr bwMode="auto">
              <a:xfrm>
                <a:off x="5573693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F4358435-492C-9A39-D5FC-74255F316825}"/>
                  </a:ext>
                </a:extLst>
              </p:cNvPr>
              <p:cNvSpPr/>
              <p:nvPr/>
            </p:nvSpPr>
            <p:spPr bwMode="auto">
              <a:xfrm>
                <a:off x="6311775" y="91001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40" name="Oval 239">
                <a:extLst>
                  <a:ext uri="{FF2B5EF4-FFF2-40B4-BE49-F238E27FC236}">
                    <a16:creationId xmlns:a16="http://schemas.microsoft.com/office/drawing/2014/main" id="{ADC4BE84-87D7-FA9C-B80E-C3088AED7B47}"/>
                  </a:ext>
                </a:extLst>
              </p:cNvPr>
              <p:cNvSpPr/>
              <p:nvPr/>
            </p:nvSpPr>
            <p:spPr bwMode="auto">
              <a:xfrm>
                <a:off x="4835611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41" name="Oval 240">
                <a:extLst>
                  <a:ext uri="{FF2B5EF4-FFF2-40B4-BE49-F238E27FC236}">
                    <a16:creationId xmlns:a16="http://schemas.microsoft.com/office/drawing/2014/main" id="{F5A7692A-CEBC-A565-C7F4-FAC286479A94}"/>
                  </a:ext>
                </a:extLst>
              </p:cNvPr>
              <p:cNvSpPr/>
              <p:nvPr/>
            </p:nvSpPr>
            <p:spPr bwMode="auto">
              <a:xfrm>
                <a:off x="7733933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42" name="Oval 241">
                <a:extLst>
                  <a:ext uri="{FF2B5EF4-FFF2-40B4-BE49-F238E27FC236}">
                    <a16:creationId xmlns:a16="http://schemas.microsoft.com/office/drawing/2014/main" id="{B1DBC006-16D0-450B-1C97-1D67FFD52EE0}"/>
                  </a:ext>
                </a:extLst>
              </p:cNvPr>
              <p:cNvSpPr/>
              <p:nvPr/>
            </p:nvSpPr>
            <p:spPr bwMode="auto">
              <a:xfrm>
                <a:off x="8472015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43" name="Oval 242">
                <a:extLst>
                  <a:ext uri="{FF2B5EF4-FFF2-40B4-BE49-F238E27FC236}">
                    <a16:creationId xmlns:a16="http://schemas.microsoft.com/office/drawing/2014/main" id="{379729CA-E7EC-72D1-D374-187667225596}"/>
                  </a:ext>
                </a:extLst>
              </p:cNvPr>
              <p:cNvSpPr/>
              <p:nvPr/>
            </p:nvSpPr>
            <p:spPr bwMode="auto">
              <a:xfrm>
                <a:off x="699585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44" name="Oval 243">
                <a:extLst>
                  <a:ext uri="{FF2B5EF4-FFF2-40B4-BE49-F238E27FC236}">
                    <a16:creationId xmlns:a16="http://schemas.microsoft.com/office/drawing/2014/main" id="{D3CF896A-1543-34E2-6F1E-85C9F2DF6E90}"/>
                  </a:ext>
                </a:extLst>
              </p:cNvPr>
              <p:cNvSpPr/>
              <p:nvPr/>
            </p:nvSpPr>
            <p:spPr bwMode="auto">
              <a:xfrm>
                <a:off x="125372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45" name="Oval 244">
                <a:extLst>
                  <a:ext uri="{FF2B5EF4-FFF2-40B4-BE49-F238E27FC236}">
                    <a16:creationId xmlns:a16="http://schemas.microsoft.com/office/drawing/2014/main" id="{C5E02F52-75EB-D118-D3D2-EB0A199D7E18}"/>
                  </a:ext>
                </a:extLst>
              </p:cNvPr>
              <p:cNvSpPr/>
              <p:nvPr/>
            </p:nvSpPr>
            <p:spPr bwMode="auto">
              <a:xfrm>
                <a:off x="1991803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46" name="Oval 245">
                <a:extLst>
                  <a:ext uri="{FF2B5EF4-FFF2-40B4-BE49-F238E27FC236}">
                    <a16:creationId xmlns:a16="http://schemas.microsoft.com/office/drawing/2014/main" id="{F096551B-5F4B-32DB-43C4-201A8CB38929}"/>
                  </a:ext>
                </a:extLst>
              </p:cNvPr>
              <p:cNvSpPr/>
              <p:nvPr/>
            </p:nvSpPr>
            <p:spPr bwMode="auto">
              <a:xfrm>
                <a:off x="515639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47" name="Oval 246">
                <a:extLst>
                  <a:ext uri="{FF2B5EF4-FFF2-40B4-BE49-F238E27FC236}">
                    <a16:creationId xmlns:a16="http://schemas.microsoft.com/office/drawing/2014/main" id="{23F8E984-732A-3198-8F51-4AD35564906C}"/>
                  </a:ext>
                </a:extLst>
              </p:cNvPr>
              <p:cNvSpPr/>
              <p:nvPr/>
            </p:nvSpPr>
            <p:spPr bwMode="auto">
              <a:xfrm>
                <a:off x="3413961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48" name="Oval 247">
                <a:extLst>
                  <a:ext uri="{FF2B5EF4-FFF2-40B4-BE49-F238E27FC236}">
                    <a16:creationId xmlns:a16="http://schemas.microsoft.com/office/drawing/2014/main" id="{0593298E-6308-2443-04BF-D9EEB47CD4AC}"/>
                  </a:ext>
                </a:extLst>
              </p:cNvPr>
              <p:cNvSpPr/>
              <p:nvPr/>
            </p:nvSpPr>
            <p:spPr bwMode="auto">
              <a:xfrm>
                <a:off x="4152043" y="916050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49" name="Oval 248">
                <a:extLst>
                  <a:ext uri="{FF2B5EF4-FFF2-40B4-BE49-F238E27FC236}">
                    <a16:creationId xmlns:a16="http://schemas.microsoft.com/office/drawing/2014/main" id="{7F08E112-51AB-00A8-2D1E-00BD78FABB0D}"/>
                  </a:ext>
                </a:extLst>
              </p:cNvPr>
              <p:cNvSpPr/>
              <p:nvPr/>
            </p:nvSpPr>
            <p:spPr bwMode="auto">
              <a:xfrm>
                <a:off x="2675879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12987807-199B-17CE-078B-432898C00778}"/>
                </a:ext>
              </a:extLst>
            </p:cNvPr>
            <p:cNvSpPr/>
            <p:nvPr/>
          </p:nvSpPr>
          <p:spPr bwMode="auto">
            <a:xfrm>
              <a:off x="9031665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190A939D-1C9D-8594-9E46-02F8C81DA686}"/>
                </a:ext>
              </a:extLst>
            </p:cNvPr>
            <p:cNvSpPr/>
            <p:nvPr/>
          </p:nvSpPr>
          <p:spPr bwMode="auto">
            <a:xfrm>
              <a:off x="8550809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4A7A66A0-697F-6632-87C8-1DEC111CEA67}"/>
                </a:ext>
              </a:extLst>
            </p:cNvPr>
            <p:cNvSpPr/>
            <p:nvPr/>
          </p:nvSpPr>
          <p:spPr bwMode="auto">
            <a:xfrm>
              <a:off x="6217230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24E8CAAB-800B-8D19-2441-BE8425FDAF99}"/>
                </a:ext>
              </a:extLst>
            </p:cNvPr>
            <p:cNvSpPr/>
            <p:nvPr/>
          </p:nvSpPr>
          <p:spPr bwMode="auto">
            <a:xfrm>
              <a:off x="6698086" y="127410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F7E1644F-3FF5-FFCC-CECB-25CECCB04D61}"/>
                </a:ext>
              </a:extLst>
            </p:cNvPr>
            <p:cNvSpPr/>
            <p:nvPr/>
          </p:nvSpPr>
          <p:spPr bwMode="auto">
            <a:xfrm>
              <a:off x="5736374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97781126-29FF-1877-1AB8-57C75707DFE1}"/>
                </a:ext>
              </a:extLst>
            </p:cNvPr>
            <p:cNvSpPr/>
            <p:nvPr/>
          </p:nvSpPr>
          <p:spPr bwMode="auto">
            <a:xfrm>
              <a:off x="7624613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36" name="Oval 235">
              <a:extLst>
                <a:ext uri="{FF2B5EF4-FFF2-40B4-BE49-F238E27FC236}">
                  <a16:creationId xmlns:a16="http://schemas.microsoft.com/office/drawing/2014/main" id="{A811D9B4-B517-33F6-FC5A-7CC8DDC20D24}"/>
                </a:ext>
              </a:extLst>
            </p:cNvPr>
            <p:cNvSpPr/>
            <p:nvPr/>
          </p:nvSpPr>
          <p:spPr bwMode="auto">
            <a:xfrm>
              <a:off x="8105469" y="129376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37" name="Oval 236">
              <a:extLst>
                <a:ext uri="{FF2B5EF4-FFF2-40B4-BE49-F238E27FC236}">
                  <a16:creationId xmlns:a16="http://schemas.microsoft.com/office/drawing/2014/main" id="{1843AC48-F94B-04B4-F572-71872746D1D7}"/>
                </a:ext>
              </a:extLst>
            </p:cNvPr>
            <p:cNvSpPr/>
            <p:nvPr/>
          </p:nvSpPr>
          <p:spPr bwMode="auto">
            <a:xfrm>
              <a:off x="7143757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0EB6B0A2-6A27-FB1E-989A-421F0DDE87AC}"/>
              </a:ext>
            </a:extLst>
          </p:cNvPr>
          <p:cNvGrpSpPr/>
          <p:nvPr/>
        </p:nvGrpSpPr>
        <p:grpSpPr>
          <a:xfrm>
            <a:off x="103772" y="4460460"/>
            <a:ext cx="9158725" cy="244079"/>
            <a:chOff x="107504" y="123478"/>
            <a:chExt cx="9158725" cy="244079"/>
          </a:xfrm>
        </p:grpSpPr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8429239F-BAF3-BD9A-C6FF-00FAC02EFA94}"/>
                </a:ext>
              </a:extLst>
            </p:cNvPr>
            <p:cNvGrpSpPr/>
            <p:nvPr/>
          </p:nvGrpSpPr>
          <p:grpSpPr>
            <a:xfrm>
              <a:off x="107504" y="123478"/>
              <a:ext cx="5418094" cy="242113"/>
              <a:chOff x="515639" y="910014"/>
              <a:chExt cx="8316416" cy="371628"/>
            </a:xfrm>
          </p:grpSpPr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D1CEEF7D-3CA0-0446-2A38-DB00E9E8AA7D}"/>
                  </a:ext>
                </a:extLst>
              </p:cNvPr>
              <p:cNvSpPr/>
              <p:nvPr/>
            </p:nvSpPr>
            <p:spPr bwMode="auto">
              <a:xfrm>
                <a:off x="5573693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61" name="Oval 260">
                <a:extLst>
                  <a:ext uri="{FF2B5EF4-FFF2-40B4-BE49-F238E27FC236}">
                    <a16:creationId xmlns:a16="http://schemas.microsoft.com/office/drawing/2014/main" id="{F6063AA4-A75C-6E58-A524-64B100E66EA0}"/>
                  </a:ext>
                </a:extLst>
              </p:cNvPr>
              <p:cNvSpPr/>
              <p:nvPr/>
            </p:nvSpPr>
            <p:spPr bwMode="auto">
              <a:xfrm>
                <a:off x="6311775" y="91001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730AD964-FEBF-5A67-B8A7-68BB1C6D8384}"/>
                  </a:ext>
                </a:extLst>
              </p:cNvPr>
              <p:cNvSpPr/>
              <p:nvPr/>
            </p:nvSpPr>
            <p:spPr bwMode="auto">
              <a:xfrm>
                <a:off x="4835611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120A8482-6BD5-8BE9-75D5-9B1AC9B25088}"/>
                  </a:ext>
                </a:extLst>
              </p:cNvPr>
              <p:cNvSpPr/>
              <p:nvPr/>
            </p:nvSpPr>
            <p:spPr bwMode="auto">
              <a:xfrm>
                <a:off x="7733933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64" name="Oval 263">
                <a:extLst>
                  <a:ext uri="{FF2B5EF4-FFF2-40B4-BE49-F238E27FC236}">
                    <a16:creationId xmlns:a16="http://schemas.microsoft.com/office/drawing/2014/main" id="{87B8473E-0769-D514-FD62-C4F1164DF1E4}"/>
                  </a:ext>
                </a:extLst>
              </p:cNvPr>
              <p:cNvSpPr/>
              <p:nvPr/>
            </p:nvSpPr>
            <p:spPr bwMode="auto">
              <a:xfrm>
                <a:off x="8472015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65" name="Oval 264">
                <a:extLst>
                  <a:ext uri="{FF2B5EF4-FFF2-40B4-BE49-F238E27FC236}">
                    <a16:creationId xmlns:a16="http://schemas.microsoft.com/office/drawing/2014/main" id="{8ADAA4F3-3679-29DE-FDCE-1B4EBBA3A5EC}"/>
                  </a:ext>
                </a:extLst>
              </p:cNvPr>
              <p:cNvSpPr/>
              <p:nvPr/>
            </p:nvSpPr>
            <p:spPr bwMode="auto">
              <a:xfrm>
                <a:off x="699585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66" name="Oval 265">
                <a:extLst>
                  <a:ext uri="{FF2B5EF4-FFF2-40B4-BE49-F238E27FC236}">
                    <a16:creationId xmlns:a16="http://schemas.microsoft.com/office/drawing/2014/main" id="{970407B0-9E94-70F8-4575-6F52A48CC9EE}"/>
                  </a:ext>
                </a:extLst>
              </p:cNvPr>
              <p:cNvSpPr/>
              <p:nvPr/>
            </p:nvSpPr>
            <p:spPr bwMode="auto">
              <a:xfrm>
                <a:off x="125372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67" name="Oval 266">
                <a:extLst>
                  <a:ext uri="{FF2B5EF4-FFF2-40B4-BE49-F238E27FC236}">
                    <a16:creationId xmlns:a16="http://schemas.microsoft.com/office/drawing/2014/main" id="{5C531BDF-88DE-FCFE-F659-3A44FC1B8B0A}"/>
                  </a:ext>
                </a:extLst>
              </p:cNvPr>
              <p:cNvSpPr/>
              <p:nvPr/>
            </p:nvSpPr>
            <p:spPr bwMode="auto">
              <a:xfrm>
                <a:off x="1991803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68" name="Oval 267">
                <a:extLst>
                  <a:ext uri="{FF2B5EF4-FFF2-40B4-BE49-F238E27FC236}">
                    <a16:creationId xmlns:a16="http://schemas.microsoft.com/office/drawing/2014/main" id="{A8130FFC-AF3B-EC96-3254-418838D170C4}"/>
                  </a:ext>
                </a:extLst>
              </p:cNvPr>
              <p:cNvSpPr/>
              <p:nvPr/>
            </p:nvSpPr>
            <p:spPr bwMode="auto">
              <a:xfrm>
                <a:off x="515639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69" name="Oval 268">
                <a:extLst>
                  <a:ext uri="{FF2B5EF4-FFF2-40B4-BE49-F238E27FC236}">
                    <a16:creationId xmlns:a16="http://schemas.microsoft.com/office/drawing/2014/main" id="{5ED95FD3-3578-C962-8133-57E0B6134601}"/>
                  </a:ext>
                </a:extLst>
              </p:cNvPr>
              <p:cNvSpPr/>
              <p:nvPr/>
            </p:nvSpPr>
            <p:spPr bwMode="auto">
              <a:xfrm>
                <a:off x="3413961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70" name="Oval 269">
                <a:extLst>
                  <a:ext uri="{FF2B5EF4-FFF2-40B4-BE49-F238E27FC236}">
                    <a16:creationId xmlns:a16="http://schemas.microsoft.com/office/drawing/2014/main" id="{948FF63F-B63B-182C-9C9D-A5E7E204F176}"/>
                  </a:ext>
                </a:extLst>
              </p:cNvPr>
              <p:cNvSpPr/>
              <p:nvPr/>
            </p:nvSpPr>
            <p:spPr bwMode="auto">
              <a:xfrm>
                <a:off x="4152043" y="916050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71" name="Oval 270">
                <a:extLst>
                  <a:ext uri="{FF2B5EF4-FFF2-40B4-BE49-F238E27FC236}">
                    <a16:creationId xmlns:a16="http://schemas.microsoft.com/office/drawing/2014/main" id="{4D458384-1975-E28C-DD16-52CBFF1381D8}"/>
                  </a:ext>
                </a:extLst>
              </p:cNvPr>
              <p:cNvSpPr/>
              <p:nvPr/>
            </p:nvSpPr>
            <p:spPr bwMode="auto">
              <a:xfrm>
                <a:off x="2675879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252" name="Oval 251">
              <a:extLst>
                <a:ext uri="{FF2B5EF4-FFF2-40B4-BE49-F238E27FC236}">
                  <a16:creationId xmlns:a16="http://schemas.microsoft.com/office/drawing/2014/main" id="{D6725EC6-702C-8F88-D3FC-4E1883572A78}"/>
                </a:ext>
              </a:extLst>
            </p:cNvPr>
            <p:cNvSpPr/>
            <p:nvPr/>
          </p:nvSpPr>
          <p:spPr bwMode="auto">
            <a:xfrm>
              <a:off x="9031665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3" name="Oval 252">
              <a:extLst>
                <a:ext uri="{FF2B5EF4-FFF2-40B4-BE49-F238E27FC236}">
                  <a16:creationId xmlns:a16="http://schemas.microsoft.com/office/drawing/2014/main" id="{B4A52614-8E89-FEE7-275B-0D074A784AC7}"/>
                </a:ext>
              </a:extLst>
            </p:cNvPr>
            <p:cNvSpPr/>
            <p:nvPr/>
          </p:nvSpPr>
          <p:spPr bwMode="auto">
            <a:xfrm>
              <a:off x="8550809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4" name="Oval 253">
              <a:extLst>
                <a:ext uri="{FF2B5EF4-FFF2-40B4-BE49-F238E27FC236}">
                  <a16:creationId xmlns:a16="http://schemas.microsoft.com/office/drawing/2014/main" id="{929EE808-4638-40F7-58AA-72EF32131EE7}"/>
                </a:ext>
              </a:extLst>
            </p:cNvPr>
            <p:cNvSpPr/>
            <p:nvPr/>
          </p:nvSpPr>
          <p:spPr bwMode="auto">
            <a:xfrm>
              <a:off x="6217230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5" name="Oval 254">
              <a:extLst>
                <a:ext uri="{FF2B5EF4-FFF2-40B4-BE49-F238E27FC236}">
                  <a16:creationId xmlns:a16="http://schemas.microsoft.com/office/drawing/2014/main" id="{525E5323-6F84-7AC6-0A5E-7B3D9349C602}"/>
                </a:ext>
              </a:extLst>
            </p:cNvPr>
            <p:cNvSpPr/>
            <p:nvPr/>
          </p:nvSpPr>
          <p:spPr bwMode="auto">
            <a:xfrm>
              <a:off x="6698086" y="127410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6" name="Oval 255">
              <a:extLst>
                <a:ext uri="{FF2B5EF4-FFF2-40B4-BE49-F238E27FC236}">
                  <a16:creationId xmlns:a16="http://schemas.microsoft.com/office/drawing/2014/main" id="{80D24E71-5CF5-D995-EB24-9D30815F7B5C}"/>
                </a:ext>
              </a:extLst>
            </p:cNvPr>
            <p:cNvSpPr/>
            <p:nvPr/>
          </p:nvSpPr>
          <p:spPr bwMode="auto">
            <a:xfrm>
              <a:off x="5736374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5C3B09CA-9815-B16B-0DD1-6A2BAAE8283F}"/>
                </a:ext>
              </a:extLst>
            </p:cNvPr>
            <p:cNvSpPr/>
            <p:nvPr/>
          </p:nvSpPr>
          <p:spPr bwMode="auto">
            <a:xfrm>
              <a:off x="7624613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C8CBAC1-5C5E-258F-F5B3-C6214349251A}"/>
                </a:ext>
              </a:extLst>
            </p:cNvPr>
            <p:cNvSpPr/>
            <p:nvPr/>
          </p:nvSpPr>
          <p:spPr bwMode="auto">
            <a:xfrm>
              <a:off x="8105469" y="129376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4266AB34-334A-1A67-B7A3-0F52411467D0}"/>
                </a:ext>
              </a:extLst>
            </p:cNvPr>
            <p:cNvSpPr/>
            <p:nvPr/>
          </p:nvSpPr>
          <p:spPr bwMode="auto">
            <a:xfrm>
              <a:off x="7143757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278401B6-D25B-F352-58C7-1555EEA1FCDB}"/>
              </a:ext>
            </a:extLst>
          </p:cNvPr>
          <p:cNvGrpSpPr/>
          <p:nvPr/>
        </p:nvGrpSpPr>
        <p:grpSpPr>
          <a:xfrm>
            <a:off x="103772" y="4856939"/>
            <a:ext cx="9158725" cy="244079"/>
            <a:chOff x="107504" y="123478"/>
            <a:chExt cx="9158725" cy="244079"/>
          </a:xfrm>
        </p:grpSpPr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F9260097-7654-6311-7AD9-2B4C24B3F792}"/>
                </a:ext>
              </a:extLst>
            </p:cNvPr>
            <p:cNvGrpSpPr/>
            <p:nvPr/>
          </p:nvGrpSpPr>
          <p:grpSpPr>
            <a:xfrm>
              <a:off x="107504" y="123478"/>
              <a:ext cx="5418094" cy="242113"/>
              <a:chOff x="515639" y="910014"/>
              <a:chExt cx="8316416" cy="371628"/>
            </a:xfrm>
          </p:grpSpPr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E6F03AC0-9FA5-8BF5-628A-F519A760ADEC}"/>
                  </a:ext>
                </a:extLst>
              </p:cNvPr>
              <p:cNvSpPr/>
              <p:nvPr/>
            </p:nvSpPr>
            <p:spPr bwMode="auto">
              <a:xfrm>
                <a:off x="5573693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83" name="Oval 282">
                <a:extLst>
                  <a:ext uri="{FF2B5EF4-FFF2-40B4-BE49-F238E27FC236}">
                    <a16:creationId xmlns:a16="http://schemas.microsoft.com/office/drawing/2014/main" id="{DC718DBE-E8C0-ACEA-0886-F1F0B8878FCF}"/>
                  </a:ext>
                </a:extLst>
              </p:cNvPr>
              <p:cNvSpPr/>
              <p:nvPr/>
            </p:nvSpPr>
            <p:spPr bwMode="auto">
              <a:xfrm>
                <a:off x="6311775" y="91001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84" name="Oval 283">
                <a:extLst>
                  <a:ext uri="{FF2B5EF4-FFF2-40B4-BE49-F238E27FC236}">
                    <a16:creationId xmlns:a16="http://schemas.microsoft.com/office/drawing/2014/main" id="{D7115A04-3B31-CE3C-67E4-319A6353B201}"/>
                  </a:ext>
                </a:extLst>
              </p:cNvPr>
              <p:cNvSpPr/>
              <p:nvPr/>
            </p:nvSpPr>
            <p:spPr bwMode="auto">
              <a:xfrm>
                <a:off x="4835611" y="915566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85" name="Oval 284">
                <a:extLst>
                  <a:ext uri="{FF2B5EF4-FFF2-40B4-BE49-F238E27FC236}">
                    <a16:creationId xmlns:a16="http://schemas.microsoft.com/office/drawing/2014/main" id="{2995082A-C2AD-8796-9D4F-6C817673DF91}"/>
                  </a:ext>
                </a:extLst>
              </p:cNvPr>
              <p:cNvSpPr/>
              <p:nvPr/>
            </p:nvSpPr>
            <p:spPr bwMode="auto">
              <a:xfrm>
                <a:off x="7733933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073770EE-E5C2-FA88-AB64-E0E93D18987A}"/>
                  </a:ext>
                </a:extLst>
              </p:cNvPr>
              <p:cNvSpPr/>
              <p:nvPr/>
            </p:nvSpPr>
            <p:spPr bwMode="auto">
              <a:xfrm>
                <a:off x="8472015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273CFB00-D824-C3E9-04AE-44CE67A7393C}"/>
                  </a:ext>
                </a:extLst>
              </p:cNvPr>
              <p:cNvSpPr/>
              <p:nvPr/>
            </p:nvSpPr>
            <p:spPr bwMode="auto">
              <a:xfrm>
                <a:off x="699585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88" name="Oval 287">
                <a:extLst>
                  <a:ext uri="{FF2B5EF4-FFF2-40B4-BE49-F238E27FC236}">
                    <a16:creationId xmlns:a16="http://schemas.microsoft.com/office/drawing/2014/main" id="{CA8087B9-58BA-4A57-5399-128D624A8A1B}"/>
                  </a:ext>
                </a:extLst>
              </p:cNvPr>
              <p:cNvSpPr/>
              <p:nvPr/>
            </p:nvSpPr>
            <p:spPr bwMode="auto">
              <a:xfrm>
                <a:off x="1253721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89" name="Oval 288">
                <a:extLst>
                  <a:ext uri="{FF2B5EF4-FFF2-40B4-BE49-F238E27FC236}">
                    <a16:creationId xmlns:a16="http://schemas.microsoft.com/office/drawing/2014/main" id="{25F2D1A2-D006-4EBC-C952-3549AD0783E7}"/>
                  </a:ext>
                </a:extLst>
              </p:cNvPr>
              <p:cNvSpPr/>
              <p:nvPr/>
            </p:nvSpPr>
            <p:spPr bwMode="auto">
              <a:xfrm>
                <a:off x="1991803" y="91303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90" name="Oval 289">
                <a:extLst>
                  <a:ext uri="{FF2B5EF4-FFF2-40B4-BE49-F238E27FC236}">
                    <a16:creationId xmlns:a16="http://schemas.microsoft.com/office/drawing/2014/main" id="{23DB24D4-CD2A-D72B-64FE-08935187517F}"/>
                  </a:ext>
                </a:extLst>
              </p:cNvPr>
              <p:cNvSpPr/>
              <p:nvPr/>
            </p:nvSpPr>
            <p:spPr bwMode="auto">
              <a:xfrm>
                <a:off x="515639" y="918584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91" name="Oval 290">
                <a:extLst>
                  <a:ext uri="{FF2B5EF4-FFF2-40B4-BE49-F238E27FC236}">
                    <a16:creationId xmlns:a16="http://schemas.microsoft.com/office/drawing/2014/main" id="{3162C917-EA0D-1C8F-8477-90E0896B2E8C}"/>
                  </a:ext>
                </a:extLst>
              </p:cNvPr>
              <p:cNvSpPr/>
              <p:nvPr/>
            </p:nvSpPr>
            <p:spPr bwMode="auto">
              <a:xfrm>
                <a:off x="3413961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92" name="Oval 291">
                <a:extLst>
                  <a:ext uri="{FF2B5EF4-FFF2-40B4-BE49-F238E27FC236}">
                    <a16:creationId xmlns:a16="http://schemas.microsoft.com/office/drawing/2014/main" id="{BC98AA8E-22F6-02C6-7A1C-7DC418F514A5}"/>
                  </a:ext>
                </a:extLst>
              </p:cNvPr>
              <p:cNvSpPr/>
              <p:nvPr/>
            </p:nvSpPr>
            <p:spPr bwMode="auto">
              <a:xfrm>
                <a:off x="4152043" y="916050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  <p:sp>
            <p:nvSpPr>
              <p:cNvPr id="293" name="Oval 292">
                <a:extLst>
                  <a:ext uri="{FF2B5EF4-FFF2-40B4-BE49-F238E27FC236}">
                    <a16:creationId xmlns:a16="http://schemas.microsoft.com/office/drawing/2014/main" id="{26B1D83E-0254-331C-8C7E-21769EF9DDE5}"/>
                  </a:ext>
                </a:extLst>
              </p:cNvPr>
              <p:cNvSpPr/>
              <p:nvPr/>
            </p:nvSpPr>
            <p:spPr bwMode="auto">
              <a:xfrm>
                <a:off x="2675879" y="921602"/>
                <a:ext cx="360040" cy="36004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CH" sz="2400" b="0" i="0" u="sng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charset="0"/>
                </a:endParaRPr>
              </a:p>
            </p:txBody>
          </p:sp>
        </p:grp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93039793-6236-F501-3996-242946AA68AC}"/>
                </a:ext>
              </a:extLst>
            </p:cNvPr>
            <p:cNvSpPr/>
            <p:nvPr/>
          </p:nvSpPr>
          <p:spPr bwMode="auto">
            <a:xfrm>
              <a:off x="9031665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75" name="Oval 274">
              <a:extLst>
                <a:ext uri="{FF2B5EF4-FFF2-40B4-BE49-F238E27FC236}">
                  <a16:creationId xmlns:a16="http://schemas.microsoft.com/office/drawing/2014/main" id="{EEC1AE53-CE2B-0B1B-59E7-6EBB8E692A7D}"/>
                </a:ext>
              </a:extLst>
            </p:cNvPr>
            <p:cNvSpPr/>
            <p:nvPr/>
          </p:nvSpPr>
          <p:spPr bwMode="auto">
            <a:xfrm>
              <a:off x="8550809" y="129061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76" name="Oval 275">
              <a:extLst>
                <a:ext uri="{FF2B5EF4-FFF2-40B4-BE49-F238E27FC236}">
                  <a16:creationId xmlns:a16="http://schemas.microsoft.com/office/drawing/2014/main" id="{11662FD0-C44B-0E40-3672-867730D4F825}"/>
                </a:ext>
              </a:extLst>
            </p:cNvPr>
            <p:cNvSpPr/>
            <p:nvPr/>
          </p:nvSpPr>
          <p:spPr bwMode="auto">
            <a:xfrm>
              <a:off x="6217230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77" name="Oval 276">
              <a:extLst>
                <a:ext uri="{FF2B5EF4-FFF2-40B4-BE49-F238E27FC236}">
                  <a16:creationId xmlns:a16="http://schemas.microsoft.com/office/drawing/2014/main" id="{DF2C8B64-8E8F-8E40-46BA-95F1DD1A4D83}"/>
                </a:ext>
              </a:extLst>
            </p:cNvPr>
            <p:cNvSpPr/>
            <p:nvPr/>
          </p:nvSpPr>
          <p:spPr bwMode="auto">
            <a:xfrm>
              <a:off x="6698086" y="127410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AA8AA502-AD05-8014-BF25-02B22F8E17CB}"/>
                </a:ext>
              </a:extLst>
            </p:cNvPr>
            <p:cNvSpPr/>
            <p:nvPr/>
          </p:nvSpPr>
          <p:spPr bwMode="auto">
            <a:xfrm>
              <a:off x="5736374" y="131027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B64822E0-7967-4803-7306-1EC5BDC17D9C}"/>
                </a:ext>
              </a:extLst>
            </p:cNvPr>
            <p:cNvSpPr/>
            <p:nvPr/>
          </p:nvSpPr>
          <p:spPr bwMode="auto">
            <a:xfrm>
              <a:off x="7624613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806C2BD2-A7A8-A47C-F420-01F1F9A7D0F6}"/>
                </a:ext>
              </a:extLst>
            </p:cNvPr>
            <p:cNvSpPr/>
            <p:nvPr/>
          </p:nvSpPr>
          <p:spPr bwMode="auto">
            <a:xfrm>
              <a:off x="8105469" y="129376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33124E06-03E0-66DC-4932-357E5EF29230}"/>
                </a:ext>
              </a:extLst>
            </p:cNvPr>
            <p:cNvSpPr/>
            <p:nvPr/>
          </p:nvSpPr>
          <p:spPr bwMode="auto">
            <a:xfrm>
              <a:off x="7143757" y="132993"/>
              <a:ext cx="234564" cy="234564"/>
            </a:xfrm>
            <a:prstGeom prst="ellipse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sng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729601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5ABC34F2-C46A-D12A-2A6D-B9220201065B}"/>
              </a:ext>
            </a:extLst>
          </p:cNvPr>
          <p:cNvGrpSpPr/>
          <p:nvPr/>
        </p:nvGrpSpPr>
        <p:grpSpPr>
          <a:xfrm>
            <a:off x="852020" y="89763"/>
            <a:ext cx="7439959" cy="4963974"/>
            <a:chOff x="529463" y="51470"/>
            <a:chExt cx="7439959" cy="4963974"/>
          </a:xfrm>
        </p:grpSpPr>
        <p:pic>
          <p:nvPicPr>
            <p:cNvPr id="5" name="Picture 4" descr="A close-up of a black and white striped pattern&#10;&#10;Description automatically generated">
              <a:extLst>
                <a:ext uri="{FF2B5EF4-FFF2-40B4-BE49-F238E27FC236}">
                  <a16:creationId xmlns:a16="http://schemas.microsoft.com/office/drawing/2014/main" id="{8503C1D6-3712-12F3-DBD0-4C3042189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874" t="7101" r="17337" b="10449"/>
            <a:stretch/>
          </p:blipFill>
          <p:spPr>
            <a:xfrm>
              <a:off x="5495259" y="2541281"/>
              <a:ext cx="2474163" cy="2474163"/>
            </a:xfrm>
            <a:prstGeom prst="rect">
              <a:avLst/>
            </a:prstGeom>
          </p:spPr>
        </p:pic>
        <p:pic>
          <p:nvPicPr>
            <p:cNvPr id="6" name="Picture 5" descr="A black and white striped background&#10;&#10;Description automatically generated">
              <a:extLst>
                <a:ext uri="{FF2B5EF4-FFF2-40B4-BE49-F238E27FC236}">
                  <a16:creationId xmlns:a16="http://schemas.microsoft.com/office/drawing/2014/main" id="{B4B48E7B-F2F2-89CC-BB88-2E2E53E00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0873" t="7101" r="17336" b="10449"/>
            <a:stretch/>
          </p:blipFill>
          <p:spPr>
            <a:xfrm>
              <a:off x="529463" y="2535749"/>
              <a:ext cx="2474165" cy="2474163"/>
            </a:xfrm>
            <a:prstGeom prst="rect">
              <a:avLst/>
            </a:prstGeom>
          </p:spPr>
        </p:pic>
        <p:pic>
          <p:nvPicPr>
            <p:cNvPr id="7" name="Picture 6" descr="A black and white striped background&#10;&#10;Description automatically generated">
              <a:extLst>
                <a:ext uri="{FF2B5EF4-FFF2-40B4-BE49-F238E27FC236}">
                  <a16:creationId xmlns:a16="http://schemas.microsoft.com/office/drawing/2014/main" id="{F20599F2-0B74-F168-27AC-5241F8F8B7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0874" t="7101" r="17337" b="10449"/>
            <a:stretch/>
          </p:blipFill>
          <p:spPr>
            <a:xfrm>
              <a:off x="3009776" y="2535746"/>
              <a:ext cx="2474163" cy="2474163"/>
            </a:xfrm>
            <a:prstGeom prst="rect">
              <a:avLst/>
            </a:prstGeom>
          </p:spPr>
        </p:pic>
        <p:pic>
          <p:nvPicPr>
            <p:cNvPr id="9" name="Picture 8" descr="A close-up of a black and white striped background&#10;&#10;Description automatically generated">
              <a:extLst>
                <a:ext uri="{FF2B5EF4-FFF2-40B4-BE49-F238E27FC236}">
                  <a16:creationId xmlns:a16="http://schemas.microsoft.com/office/drawing/2014/main" id="{72D0716A-305E-EF89-FEF4-24E0EE84B1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874" t="7101" r="17561" b="10449"/>
            <a:stretch/>
          </p:blipFill>
          <p:spPr>
            <a:xfrm>
              <a:off x="538438" y="51470"/>
              <a:ext cx="2465190" cy="2474163"/>
            </a:xfrm>
            <a:prstGeom prst="rect">
              <a:avLst/>
            </a:prstGeom>
          </p:spPr>
        </p:pic>
        <p:pic>
          <p:nvPicPr>
            <p:cNvPr id="10" name="Picture 9" descr="A black and white striped background&#10;&#10;Description automatically generated">
              <a:extLst>
                <a:ext uri="{FF2B5EF4-FFF2-40B4-BE49-F238E27FC236}">
                  <a16:creationId xmlns:a16="http://schemas.microsoft.com/office/drawing/2014/main" id="{2BDD9950-CD74-F29E-E60E-F39B1063A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0874" t="7101" r="17561" b="10449"/>
            <a:stretch/>
          </p:blipFill>
          <p:spPr>
            <a:xfrm>
              <a:off x="3003628" y="51488"/>
              <a:ext cx="2465190" cy="2474165"/>
            </a:xfrm>
            <a:prstGeom prst="rect">
              <a:avLst/>
            </a:prstGeom>
          </p:spPr>
        </p:pic>
        <p:pic>
          <p:nvPicPr>
            <p:cNvPr id="11" name="Picture 10" descr="A close-up of a blue and white striped pattern&#10;&#10;Description automatically generated">
              <a:extLst>
                <a:ext uri="{FF2B5EF4-FFF2-40B4-BE49-F238E27FC236}">
                  <a16:creationId xmlns:a16="http://schemas.microsoft.com/office/drawing/2014/main" id="{E356AC09-27E5-4FC1-EB16-04433F596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0874" t="7102" r="17337" b="10450"/>
            <a:stretch/>
          </p:blipFill>
          <p:spPr>
            <a:xfrm>
              <a:off x="5495258" y="51490"/>
              <a:ext cx="2474163" cy="2474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106801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2467C2-1CF8-AB9F-F994-A470EFB93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879" y="2100541"/>
            <a:ext cx="2200582" cy="943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3AD2E5-E8A2-7D14-D869-C958533BE1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995407"/>
            <a:ext cx="2305372" cy="11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8631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PSI-Powerpoint-Master Calibri V2">
  <a:themeElements>
    <a:clrScheme name="Farbwelt des PSI">
      <a:dk1>
        <a:srgbClr val="000000"/>
      </a:dk1>
      <a:lt1>
        <a:srgbClr val="FFFFFF"/>
      </a:lt1>
      <a:dk2>
        <a:srgbClr val="000000"/>
      </a:dk2>
      <a:lt2>
        <a:srgbClr val="686868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00"/>
      </a:hlink>
      <a:folHlink>
        <a:srgbClr val="686868"/>
      </a:folHlink>
    </a:clrScheme>
    <a:fontScheme name="Georgia/Calibri">
      <a:majorFont>
        <a:latin typeface="Georgia"/>
        <a:ea typeface="ヒラギノ角ゴ Pro W3"/>
        <a:cs typeface="ヒラギノ角ゴ Pro W3"/>
      </a:majorFont>
      <a:minorFont>
        <a:latin typeface="Calibri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  <a:txDef>
      <a:spPr>
        <a:noFill/>
      </a:spPr>
      <a:bodyPr wrap="square" lIns="0" tIns="0" rIns="0" bIns="0" rtlCol="0">
        <a:noAutofit/>
      </a:bodyPr>
      <a:lstStyle>
        <a:defPPr eaLnBrk="1" hangingPunct="1">
          <a:lnSpc>
            <a:spcPct val="110000"/>
          </a:lnSpc>
          <a:spcBef>
            <a:spcPct val="0"/>
          </a:spcBef>
          <a:buClr>
            <a:srgbClr val="000000"/>
          </a:buClr>
          <a:defRPr sz="1800" dirty="0" err="1" smtClean="0">
            <a:solidFill>
              <a:srgbClr val="000000"/>
            </a:solidFill>
            <a:latin typeface="Calibri"/>
          </a:defRPr>
        </a:defPPr>
      </a:lstStyle>
    </a:txDef>
  </a:objectDefaults>
  <a:extraClrSchemeLst>
    <a:extraClrScheme>
      <a:clrScheme name="Farbwelt des PSI">
        <a:dk1>
          <a:srgbClr val="000000"/>
        </a:dk1>
        <a:lt1>
          <a:srgbClr val="FFFFFF"/>
        </a:lt1>
        <a:dk2>
          <a:srgbClr val="000000"/>
        </a:dk2>
        <a:lt2>
          <a:srgbClr val="686868"/>
        </a:lt2>
        <a:accent1>
          <a:srgbClr val="FDCA00"/>
        </a:accent1>
        <a:accent2>
          <a:srgbClr val="EB5B00"/>
        </a:accent2>
        <a:accent3>
          <a:srgbClr val="C50006"/>
        </a:accent3>
        <a:accent4>
          <a:srgbClr val="7C204E"/>
        </a:accent4>
        <a:accent5>
          <a:srgbClr val="003B6E"/>
        </a:accent5>
        <a:accent6>
          <a:srgbClr val="197418"/>
        </a:accent6>
        <a:hlink>
          <a:srgbClr val="000000"/>
        </a:hlink>
        <a:folHlink>
          <a:srgbClr val="68686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Grau 100%">
      <a:srgbClr val="505050"/>
    </a:custClr>
    <a:custClr name="Gelb 100%">
      <a:srgbClr val="FDCA00"/>
    </a:custClr>
    <a:custClr name="Orange 100%">
      <a:srgbClr val="EB5B00"/>
    </a:custClr>
    <a:custClr name="Rot 100%">
      <a:srgbClr val="C50006"/>
    </a:custClr>
    <a:custClr name="Braun 100%">
      <a:srgbClr val="85543A"/>
    </a:custClr>
    <a:custClr name="Olivgrün 100%">
      <a:srgbClr val="8F7111"/>
    </a:custClr>
    <a:custClr name="Hellgrün 100%">
      <a:srgbClr val="82911A"/>
    </a:custClr>
    <a:custClr name="Grün 100%">
      <a:srgbClr val="197418"/>
    </a:custClr>
    <a:custClr name="Violet 100%">
      <a:srgbClr val="7C204E"/>
    </a:custClr>
    <a:custClr name="Blau 100%">
      <a:srgbClr val="003B6E"/>
    </a:custClr>
    <a:custClr name="Grau 80%">
      <a:srgbClr val="686868"/>
    </a:custClr>
    <a:custClr name="Gelb 80%">
      <a:srgbClr val="FED43E"/>
    </a:custClr>
    <a:custClr name="Orange 80%">
      <a:srgbClr val="EE7B34"/>
    </a:custClr>
    <a:custClr name="Rot 80%">
      <a:srgbClr val="D04729"/>
    </a:custClr>
    <a:custClr name="Braun 80%">
      <a:srgbClr val="9A7059"/>
    </a:custClr>
    <a:custClr name="Olivgrün 80%">
      <a:srgbClr val="A48841"/>
    </a:custClr>
    <a:custClr name="Hellgrün 80%">
      <a:srgbClr val="9BA34C"/>
    </a:custClr>
    <a:custClr name="Grün 80%">
      <a:srgbClr val="518A42"/>
    </a:custClr>
    <a:custClr name="Violet 80%">
      <a:srgbClr val="914967"/>
    </a:custClr>
    <a:custClr name="Blau 80%">
      <a:srgbClr val="405583"/>
    </a:custClr>
    <a:custClr name="Grau 60%">
      <a:srgbClr val="969696"/>
    </a:custClr>
    <a:custClr name="Gelb 60%">
      <a:srgbClr val="FEDE74"/>
    </a:custClr>
    <a:custClr name="Orange 60%">
      <a:srgbClr val="F29E62"/>
    </a:custClr>
    <a:custClr name="Rot 60%">
      <a:srgbClr val="DA7252"/>
    </a:custClr>
    <a:custClr name="Braun 60%">
      <a:srgbClr val="B2917D"/>
    </a:custClr>
    <a:custClr name="Olivgrün 60%">
      <a:srgbClr val="BAA46A"/>
    </a:custClr>
    <a:custClr name="Hellgrün 60%">
      <a:srgbClr val="B5B874"/>
    </a:custClr>
    <a:custClr name="Grün 60%">
      <a:srgbClr val="7DA569"/>
    </a:custClr>
    <a:custClr name="Violet 60%">
      <a:srgbClr val="AA7084"/>
    </a:custClr>
    <a:custClr name="Blau 60%">
      <a:srgbClr val="69769E"/>
    </a:custClr>
    <a:custClr name="Grau 40%">
      <a:srgbClr val="B9B9B9"/>
    </a:custClr>
    <a:custClr name="Gelb 40%">
      <a:srgbClr val="FFEAA8"/>
    </a:custClr>
    <a:custClr name="Orange 40%">
      <a:srgbClr val="F6C096"/>
    </a:custClr>
    <a:custClr name="Rot 40%">
      <a:srgbClr val="E7A287"/>
    </a:custClr>
    <a:custClr name="Braun 40%">
      <a:srgbClr val="CAB5A6"/>
    </a:custClr>
    <a:custClr name="Olivgrün 40%">
      <a:srgbClr val="D0C19B"/>
    </a:custClr>
    <a:custClr name="Hellgrün 40%">
      <a:srgbClr val="CED0A4"/>
    </a:custClr>
    <a:custClr name="Grün 40%">
      <a:srgbClr val="A8C39A"/>
    </a:custClr>
    <a:custClr name="Violet 40%">
      <a:srgbClr val="C49FAA"/>
    </a:custClr>
    <a:custClr name="Blau 40%">
      <a:srgbClr val="989FBD"/>
    </a:custClr>
    <a:custClr name="Grau 20%">
      <a:srgbClr val="E5E5E5"/>
    </a:custClr>
    <a:custClr name="Gelb 20%">
      <a:srgbClr val="FFF5D6"/>
    </a:custClr>
    <a:custClr name="Orange 20%">
      <a:srgbClr val="FBE1CC"/>
    </a:custClr>
    <a:custClr name="Rot 20%">
      <a:srgbClr val="F3D2C2"/>
    </a:custClr>
    <a:custClr name="Braun 20%">
      <a:srgbClr val="E4D9D2"/>
    </a:custClr>
    <a:custClr name="Olivgrün 20%">
      <a:srgbClr val="E8E1CE"/>
    </a:custClr>
    <a:custClr name="Hellgrün 20%">
      <a:srgbClr val="E7E8D3"/>
    </a:custClr>
    <a:custClr name="Grün 20%">
      <a:srgbClr val="D4E2CE"/>
    </a:custClr>
    <a:custClr name="Violet 20%">
      <a:srgbClr val="E1D0D5"/>
    </a:custClr>
    <a:custClr name="Blau 20%">
      <a:srgbClr val="CBCFDF"/>
    </a:custClr>
  </a:custClrLst>
  <a:extLst>
    <a:ext uri="{05A4C25C-085E-4340-85A3-A5531E510DB2}">
      <thm15:themeFamily xmlns:thm15="http://schemas.microsoft.com/office/thememl/2012/main" name="Presentation1" id="{32506289-C9E6-402D-B2E4-4DCAA3189726}" vid="{16138E13-0583-452D-8D4C-017905B847BB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CXI presentation template</Template>
  <TotalTime>0</TotalTime>
  <Words>459</Words>
  <Application>Microsoft Office PowerPoint</Application>
  <PresentationFormat>On-screen Show (16:9)</PresentationFormat>
  <Paragraphs>49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Arial</vt:lpstr>
      <vt:lpstr>Arial Narrow</vt:lpstr>
      <vt:lpstr>Calibri</vt:lpstr>
      <vt:lpstr>Georgia</vt:lpstr>
      <vt:lpstr>Symbol</vt:lpstr>
      <vt:lpstr>Times</vt:lpstr>
      <vt:lpstr>1_PSI-Powerpoint-Master Calibri V2</vt:lpstr>
      <vt:lpstr>FFTcamera material</vt:lpstr>
      <vt:lpstr>General instructions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Paul Scherrer Institut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FFTcamera material</dc:title>
  <dc:creator>Guizar Sicairos Manuel</dc:creator>
  <cp:lastModifiedBy>Guizar Sicairos, Manuel</cp:lastModifiedBy>
  <cp:revision>10</cp:revision>
  <cp:lastPrinted>2023-10-21T17:32:14Z</cp:lastPrinted>
  <dcterms:created xsi:type="dcterms:W3CDTF">2024-07-22T15:19:40Z</dcterms:created>
  <dcterms:modified xsi:type="dcterms:W3CDTF">2025-08-28T12:26:11Z</dcterms:modified>
</cp:coreProperties>
</file>